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49"/>
  </p:notesMasterIdLst>
  <p:handoutMasterIdLst>
    <p:handoutMasterId r:id="rId50"/>
  </p:handoutMasterIdLst>
  <p:sldIdLst>
    <p:sldId id="2147480407" r:id="rId5"/>
    <p:sldId id="2147480430" r:id="rId6"/>
    <p:sldId id="2147480418" r:id="rId7"/>
    <p:sldId id="1771" r:id="rId8"/>
    <p:sldId id="1722" r:id="rId9"/>
    <p:sldId id="1720" r:id="rId10"/>
    <p:sldId id="1718" r:id="rId11"/>
    <p:sldId id="1719" r:id="rId12"/>
    <p:sldId id="1723" r:id="rId13"/>
    <p:sldId id="1746" r:id="rId14"/>
    <p:sldId id="2147480431" r:id="rId15"/>
    <p:sldId id="1725" r:id="rId16"/>
    <p:sldId id="1726" r:id="rId17"/>
    <p:sldId id="1727" r:id="rId18"/>
    <p:sldId id="1728" r:id="rId19"/>
    <p:sldId id="2147480432" r:id="rId20"/>
    <p:sldId id="1730" r:id="rId21"/>
    <p:sldId id="1782" r:id="rId22"/>
    <p:sldId id="1736" r:id="rId23"/>
    <p:sldId id="1737" r:id="rId24"/>
    <p:sldId id="1738" r:id="rId25"/>
    <p:sldId id="1739" r:id="rId26"/>
    <p:sldId id="1740" r:id="rId27"/>
    <p:sldId id="2147480433" r:id="rId28"/>
    <p:sldId id="1734" r:id="rId29"/>
    <p:sldId id="1742" r:id="rId30"/>
    <p:sldId id="1743" r:id="rId31"/>
    <p:sldId id="2206" r:id="rId32"/>
    <p:sldId id="1744" r:id="rId33"/>
    <p:sldId id="1747" r:id="rId34"/>
    <p:sldId id="1773" r:id="rId35"/>
    <p:sldId id="1774" r:id="rId36"/>
    <p:sldId id="1775" r:id="rId37"/>
    <p:sldId id="1776" r:id="rId38"/>
    <p:sldId id="1779" r:id="rId39"/>
    <p:sldId id="1778" r:id="rId40"/>
    <p:sldId id="2147480434" r:id="rId41"/>
    <p:sldId id="1751" r:id="rId42"/>
    <p:sldId id="1770" r:id="rId43"/>
    <p:sldId id="1749" r:id="rId44"/>
    <p:sldId id="2208" r:id="rId45"/>
    <p:sldId id="1752" r:id="rId46"/>
    <p:sldId id="1766" r:id="rId47"/>
    <p:sldId id="176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2147480407"/>
            <p14:sldId id="2147480430"/>
            <p14:sldId id="2147480418"/>
            <p14:sldId id="1771"/>
            <p14:sldId id="1722"/>
            <p14:sldId id="1720"/>
            <p14:sldId id="1718"/>
            <p14:sldId id="1719"/>
            <p14:sldId id="1723"/>
            <p14:sldId id="1746"/>
            <p14:sldId id="2147480431"/>
            <p14:sldId id="1725"/>
            <p14:sldId id="1726"/>
            <p14:sldId id="1727"/>
            <p14:sldId id="1728"/>
            <p14:sldId id="2147480432"/>
            <p14:sldId id="1730"/>
            <p14:sldId id="1782"/>
            <p14:sldId id="1736"/>
            <p14:sldId id="1737"/>
            <p14:sldId id="1738"/>
            <p14:sldId id="1739"/>
            <p14:sldId id="1740"/>
            <p14:sldId id="2147480433"/>
            <p14:sldId id="1734"/>
            <p14:sldId id="1742"/>
            <p14:sldId id="1743"/>
            <p14:sldId id="2206"/>
            <p14:sldId id="1744"/>
            <p14:sldId id="1747"/>
            <p14:sldId id="1773"/>
            <p14:sldId id="1774"/>
            <p14:sldId id="1775"/>
            <p14:sldId id="1776"/>
            <p14:sldId id="1779"/>
            <p14:sldId id="1778"/>
            <p14:sldId id="2147480434"/>
            <p14:sldId id="1751"/>
            <p14:sldId id="1770"/>
            <p14:sldId id="1749"/>
            <p14:sldId id="2208"/>
            <p14:sldId id="1752"/>
            <p14:sldId id="1766"/>
            <p14:sldId id="1769"/>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739B4-9224-48B5-AE5E-25F147FFC0C3}" v="11" dt="2025-06-04T06:02:11.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88945" autoAdjust="0"/>
  </p:normalViewPr>
  <p:slideViewPr>
    <p:cSldViewPr snapToGrid="0">
      <p:cViewPr varScale="1">
        <p:scale>
          <a:sx n="56" d="100"/>
          <a:sy n="56" d="100"/>
        </p:scale>
        <p:origin x="1364" y="52"/>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B3A9507-7501-4C88-B690-02E08D18CE96}"/>
    <pc:docChg chg="undo custSel addSld delSld modSld modSection">
      <pc:chgData name="Yoel Kortick" userId="167978f5-7f40-4909-85d5-d4149554ad4e" providerId="ADAL" clId="{DB3A9507-7501-4C88-B690-02E08D18CE96}" dt="2024-10-13T15:48:48.456" v="1858" actId="113"/>
      <pc:docMkLst>
        <pc:docMk/>
      </pc:docMkLst>
      <pc:sldChg chg="modSp mod">
        <pc:chgData name="Yoel Kortick" userId="167978f5-7f40-4909-85d5-d4149554ad4e" providerId="ADAL" clId="{DB3A9507-7501-4C88-B690-02E08D18CE96}" dt="2024-10-13T15:25:04.853" v="1284" actId="20577"/>
        <pc:sldMkLst>
          <pc:docMk/>
          <pc:sldMk cId="815051809" sldId="388"/>
        </pc:sldMkLst>
      </pc:sldChg>
      <pc:sldChg chg="addSp delSp modSp mod">
        <pc:chgData name="Yoel Kortick" userId="167978f5-7f40-4909-85d5-d4149554ad4e" providerId="ADAL" clId="{DB3A9507-7501-4C88-B690-02E08D18CE96}" dt="2024-10-13T15:37:32.983" v="1597" actId="14100"/>
        <pc:sldMkLst>
          <pc:docMk/>
          <pc:sldMk cId="1637256743" sldId="657"/>
        </pc:sldMkLst>
      </pc:sldChg>
      <pc:sldChg chg="modSp">
        <pc:chgData name="Yoel Kortick" userId="167978f5-7f40-4909-85d5-d4149554ad4e" providerId="ADAL" clId="{DB3A9507-7501-4C88-B690-02E08D18CE96}" dt="2024-10-13T13:44:03.132" v="15"/>
        <pc:sldMkLst>
          <pc:docMk/>
          <pc:sldMk cId="430718176" sldId="658"/>
        </pc:sldMkLst>
      </pc:sldChg>
      <pc:sldChg chg="modSp mod">
        <pc:chgData name="Yoel Kortick" userId="167978f5-7f40-4909-85d5-d4149554ad4e" providerId="ADAL" clId="{DB3A9507-7501-4C88-B690-02E08D18CE96}" dt="2024-10-13T15:39:32.164" v="1663" actId="255"/>
        <pc:sldMkLst>
          <pc:docMk/>
          <pc:sldMk cId="2361624102" sldId="659"/>
        </pc:sldMkLst>
      </pc:sldChg>
      <pc:sldChg chg="delSp modSp mod">
        <pc:chgData name="Yoel Kortick" userId="167978f5-7f40-4909-85d5-d4149554ad4e" providerId="ADAL" clId="{DB3A9507-7501-4C88-B690-02E08D18CE96}" dt="2024-10-13T15:40:00.595" v="1666" actId="20577"/>
        <pc:sldMkLst>
          <pc:docMk/>
          <pc:sldMk cId="2713070438" sldId="660"/>
        </pc:sldMkLst>
      </pc:sldChg>
      <pc:sldChg chg="modSp del">
        <pc:chgData name="Yoel Kortick" userId="167978f5-7f40-4909-85d5-d4149554ad4e" providerId="ADAL" clId="{DB3A9507-7501-4C88-B690-02E08D18CE96}" dt="2024-10-13T13:48:29.609" v="179" actId="47"/>
        <pc:sldMkLst>
          <pc:docMk/>
          <pc:sldMk cId="4080373386" sldId="661"/>
        </pc:sldMkLst>
      </pc:sldChg>
      <pc:sldChg chg="modSp mod">
        <pc:chgData name="Yoel Kortick" userId="167978f5-7f40-4909-85d5-d4149554ad4e" providerId="ADAL" clId="{DB3A9507-7501-4C88-B690-02E08D18CE96}" dt="2024-10-13T13:49:11.869" v="182" actId="14100"/>
        <pc:sldMkLst>
          <pc:docMk/>
          <pc:sldMk cId="1444690400" sldId="672"/>
        </pc:sldMkLst>
      </pc:sldChg>
      <pc:sldChg chg="addSp delSp modSp mod">
        <pc:chgData name="Yoel Kortick" userId="167978f5-7f40-4909-85d5-d4149554ad4e" providerId="ADAL" clId="{DB3A9507-7501-4C88-B690-02E08D18CE96}" dt="2024-10-13T14:18:26.289" v="401"/>
        <pc:sldMkLst>
          <pc:docMk/>
          <pc:sldMk cId="262480220" sldId="673"/>
        </pc:sldMkLst>
      </pc:sldChg>
      <pc:sldChg chg="addSp delSp modSp add mod">
        <pc:chgData name="Yoel Kortick" userId="167978f5-7f40-4909-85d5-d4149554ad4e" providerId="ADAL" clId="{DB3A9507-7501-4C88-B690-02E08D18CE96}" dt="2024-10-13T14:21:52.930" v="480" actId="14100"/>
        <pc:sldMkLst>
          <pc:docMk/>
          <pc:sldMk cId="2966802731" sldId="674"/>
        </pc:sldMkLst>
      </pc:sldChg>
      <pc:sldChg chg="delSp modSp add mod">
        <pc:chgData name="Yoel Kortick" userId="167978f5-7f40-4909-85d5-d4149554ad4e" providerId="ADAL" clId="{DB3A9507-7501-4C88-B690-02E08D18CE96}" dt="2024-10-13T14:18:47.250" v="408"/>
        <pc:sldMkLst>
          <pc:docMk/>
          <pc:sldMk cId="3923353638" sldId="675"/>
        </pc:sldMkLst>
      </pc:sldChg>
      <pc:sldChg chg="addSp delSp modSp add mod">
        <pc:chgData name="Yoel Kortick" userId="167978f5-7f40-4909-85d5-d4149554ad4e" providerId="ADAL" clId="{DB3A9507-7501-4C88-B690-02E08D18CE96}" dt="2024-10-13T14:17:35.928" v="393" actId="208"/>
        <pc:sldMkLst>
          <pc:docMk/>
          <pc:sldMk cId="1003606274" sldId="676"/>
        </pc:sldMkLst>
      </pc:sldChg>
      <pc:sldChg chg="modSp add mod">
        <pc:chgData name="Yoel Kortick" userId="167978f5-7f40-4909-85d5-d4149554ad4e" providerId="ADAL" clId="{DB3A9507-7501-4C88-B690-02E08D18CE96}" dt="2024-10-13T14:00:12.485" v="369" actId="14100"/>
        <pc:sldMkLst>
          <pc:docMk/>
          <pc:sldMk cId="1718271838" sldId="677"/>
        </pc:sldMkLst>
      </pc:sldChg>
      <pc:sldChg chg="addSp modSp add mod">
        <pc:chgData name="Yoel Kortick" userId="167978f5-7f40-4909-85d5-d4149554ad4e" providerId="ADAL" clId="{DB3A9507-7501-4C88-B690-02E08D18CE96}" dt="2024-10-13T14:28:00.932" v="640" actId="11529"/>
        <pc:sldMkLst>
          <pc:docMk/>
          <pc:sldMk cId="2958276789" sldId="678"/>
        </pc:sldMkLst>
      </pc:sldChg>
      <pc:sldChg chg="delSp modSp add mod">
        <pc:chgData name="Yoel Kortick" userId="167978f5-7f40-4909-85d5-d4149554ad4e" providerId="ADAL" clId="{DB3A9507-7501-4C88-B690-02E08D18CE96}" dt="2024-10-13T14:24:51.680" v="572" actId="255"/>
        <pc:sldMkLst>
          <pc:docMk/>
          <pc:sldMk cId="2421745096" sldId="679"/>
        </pc:sldMkLst>
      </pc:sldChg>
      <pc:sldChg chg="modSp add mod">
        <pc:chgData name="Yoel Kortick" userId="167978f5-7f40-4909-85d5-d4149554ad4e" providerId="ADAL" clId="{DB3A9507-7501-4C88-B690-02E08D18CE96}" dt="2024-10-13T14:26:34.637" v="582" actId="14100"/>
        <pc:sldMkLst>
          <pc:docMk/>
          <pc:sldMk cId="3721265836" sldId="680"/>
        </pc:sldMkLst>
      </pc:sldChg>
      <pc:sldChg chg="addSp modSp add mod">
        <pc:chgData name="Yoel Kortick" userId="167978f5-7f40-4909-85d5-d4149554ad4e" providerId="ADAL" clId="{DB3A9507-7501-4C88-B690-02E08D18CE96}" dt="2024-10-13T14:28:30.260" v="660" actId="14100"/>
        <pc:sldMkLst>
          <pc:docMk/>
          <pc:sldMk cId="4290264524" sldId="681"/>
        </pc:sldMkLst>
      </pc:sldChg>
      <pc:sldChg chg="delSp modSp add mod">
        <pc:chgData name="Yoel Kortick" userId="167978f5-7f40-4909-85d5-d4149554ad4e" providerId="ADAL" clId="{DB3A9507-7501-4C88-B690-02E08D18CE96}" dt="2024-10-13T14:29:10.428" v="668" actId="33524"/>
        <pc:sldMkLst>
          <pc:docMk/>
          <pc:sldMk cId="3676586607" sldId="682"/>
        </pc:sldMkLst>
      </pc:sldChg>
      <pc:sldChg chg="addSp modSp add mod">
        <pc:chgData name="Yoel Kortick" userId="167978f5-7f40-4909-85d5-d4149554ad4e" providerId="ADAL" clId="{DB3A9507-7501-4C88-B690-02E08D18CE96}" dt="2024-10-13T14:46:43.135" v="725" actId="208"/>
        <pc:sldMkLst>
          <pc:docMk/>
          <pc:sldMk cId="770711371" sldId="683"/>
        </pc:sldMkLst>
      </pc:sldChg>
      <pc:sldChg chg="addSp delSp modSp add mod">
        <pc:chgData name="Yoel Kortick" userId="167978f5-7f40-4909-85d5-d4149554ad4e" providerId="ADAL" clId="{DB3A9507-7501-4C88-B690-02E08D18CE96}" dt="2024-10-13T14:49:35.956" v="747" actId="208"/>
        <pc:sldMkLst>
          <pc:docMk/>
          <pc:sldMk cId="815674178" sldId="684"/>
        </pc:sldMkLst>
      </pc:sldChg>
      <pc:sldChg chg="modSp del">
        <pc:chgData name="Yoel Kortick" userId="167978f5-7f40-4909-85d5-d4149554ad4e" providerId="ADAL" clId="{DB3A9507-7501-4C88-B690-02E08D18CE96}" dt="2024-10-13T13:48:28.602" v="177" actId="47"/>
        <pc:sldMkLst>
          <pc:docMk/>
          <pc:sldMk cId="1057754185" sldId="685"/>
        </pc:sldMkLst>
      </pc:sldChg>
      <pc:sldChg chg="addSp delSp modSp add mod">
        <pc:chgData name="Yoel Kortick" userId="167978f5-7f40-4909-85d5-d4149554ad4e" providerId="ADAL" clId="{DB3A9507-7501-4C88-B690-02E08D18CE96}" dt="2024-10-13T14:53:17.755" v="806" actId="208"/>
        <pc:sldMkLst>
          <pc:docMk/>
          <pc:sldMk cId="3973479055" sldId="685"/>
        </pc:sldMkLst>
      </pc:sldChg>
      <pc:sldChg chg="modSp del">
        <pc:chgData name="Yoel Kortick" userId="167978f5-7f40-4909-85d5-d4149554ad4e" providerId="ADAL" clId="{DB3A9507-7501-4C88-B690-02E08D18CE96}" dt="2024-10-13T13:48:29.098" v="178" actId="47"/>
        <pc:sldMkLst>
          <pc:docMk/>
          <pc:sldMk cId="1245168835" sldId="686"/>
        </pc:sldMkLst>
      </pc:sldChg>
      <pc:sldChg chg="addSp delSp modSp add mod">
        <pc:chgData name="Yoel Kortick" userId="167978f5-7f40-4909-85d5-d4149554ad4e" providerId="ADAL" clId="{DB3A9507-7501-4C88-B690-02E08D18CE96}" dt="2024-10-13T14:54:12.463" v="816"/>
        <pc:sldMkLst>
          <pc:docMk/>
          <pc:sldMk cId="1435486953" sldId="686"/>
        </pc:sldMkLst>
      </pc:sldChg>
      <pc:sldChg chg="modSp add mod">
        <pc:chgData name="Yoel Kortick" userId="167978f5-7f40-4909-85d5-d4149554ad4e" providerId="ADAL" clId="{DB3A9507-7501-4C88-B690-02E08D18CE96}" dt="2024-10-13T14:55:12.175" v="831" actId="20577"/>
        <pc:sldMkLst>
          <pc:docMk/>
          <pc:sldMk cId="3885442814" sldId="687"/>
        </pc:sldMkLst>
      </pc:sldChg>
      <pc:sldChg chg="addSp delSp modSp add mod">
        <pc:chgData name="Yoel Kortick" userId="167978f5-7f40-4909-85d5-d4149554ad4e" providerId="ADAL" clId="{DB3A9507-7501-4C88-B690-02E08D18CE96}" dt="2024-10-13T15:44:17.074" v="1810" actId="14100"/>
        <pc:sldMkLst>
          <pc:docMk/>
          <pc:sldMk cId="4101289709" sldId="688"/>
        </pc:sldMkLst>
      </pc:sldChg>
      <pc:sldChg chg="addSp modSp add mod">
        <pc:chgData name="Yoel Kortick" userId="167978f5-7f40-4909-85d5-d4149554ad4e" providerId="ADAL" clId="{DB3A9507-7501-4C88-B690-02E08D18CE96}" dt="2024-10-13T15:00:57.187" v="865" actId="11529"/>
        <pc:sldMkLst>
          <pc:docMk/>
          <pc:sldMk cId="677611823" sldId="689"/>
        </pc:sldMkLst>
      </pc:sldChg>
      <pc:sldChg chg="addSp delSp modSp add mod">
        <pc:chgData name="Yoel Kortick" userId="167978f5-7f40-4909-85d5-d4149554ad4e" providerId="ADAL" clId="{DB3A9507-7501-4C88-B690-02E08D18CE96}" dt="2024-10-13T15:02:11.575" v="896" actId="208"/>
        <pc:sldMkLst>
          <pc:docMk/>
          <pc:sldMk cId="32588567" sldId="690"/>
        </pc:sldMkLst>
      </pc:sldChg>
      <pc:sldChg chg="addSp delSp modSp add del mod">
        <pc:chgData name="Yoel Kortick" userId="167978f5-7f40-4909-85d5-d4149554ad4e" providerId="ADAL" clId="{DB3A9507-7501-4C88-B690-02E08D18CE96}" dt="2024-10-13T15:07:10.222" v="982" actId="47"/>
        <pc:sldMkLst>
          <pc:docMk/>
          <pc:sldMk cId="2936094655" sldId="691"/>
        </pc:sldMkLst>
      </pc:sldChg>
      <pc:sldChg chg="addSp delSp modSp add mod">
        <pc:chgData name="Yoel Kortick" userId="167978f5-7f40-4909-85d5-d4149554ad4e" providerId="ADAL" clId="{DB3A9507-7501-4C88-B690-02E08D18CE96}" dt="2024-10-13T15:07:16.686" v="985" actId="20577"/>
        <pc:sldMkLst>
          <pc:docMk/>
          <pc:sldMk cId="1628872648" sldId="692"/>
        </pc:sldMkLst>
      </pc:sldChg>
      <pc:sldChg chg="addSp delSp modSp add mod">
        <pc:chgData name="Yoel Kortick" userId="167978f5-7f40-4909-85d5-d4149554ad4e" providerId="ADAL" clId="{DB3A9507-7501-4C88-B690-02E08D18CE96}" dt="2024-10-13T15:06:15.007" v="973" actId="208"/>
        <pc:sldMkLst>
          <pc:docMk/>
          <pc:sldMk cId="2247658927" sldId="693"/>
        </pc:sldMkLst>
      </pc:sldChg>
      <pc:sldChg chg="addSp delSp modSp add mod">
        <pc:chgData name="Yoel Kortick" userId="167978f5-7f40-4909-85d5-d4149554ad4e" providerId="ADAL" clId="{DB3A9507-7501-4C88-B690-02E08D18CE96}" dt="2024-10-13T15:06:56.875" v="980" actId="208"/>
        <pc:sldMkLst>
          <pc:docMk/>
          <pc:sldMk cId="1463030802" sldId="694"/>
        </pc:sldMkLst>
      </pc:sldChg>
      <pc:sldChg chg="add del">
        <pc:chgData name="Yoel Kortick" userId="167978f5-7f40-4909-85d5-d4149554ad4e" providerId="ADAL" clId="{DB3A9507-7501-4C88-B690-02E08D18CE96}" dt="2024-10-13T15:07:02.623" v="981" actId="47"/>
        <pc:sldMkLst>
          <pc:docMk/>
          <pc:sldMk cId="2654917996" sldId="695"/>
        </pc:sldMkLst>
      </pc:sldChg>
      <pc:sldChg chg="addSp delSp modSp add mod">
        <pc:chgData name="Yoel Kortick" userId="167978f5-7f40-4909-85d5-d4149554ad4e" providerId="ADAL" clId="{DB3A9507-7501-4C88-B690-02E08D18CE96}" dt="2024-10-13T15:09:13.005" v="1075" actId="1036"/>
        <pc:sldMkLst>
          <pc:docMk/>
          <pc:sldMk cId="3090779673" sldId="696"/>
        </pc:sldMkLst>
      </pc:sldChg>
      <pc:sldChg chg="modSp add mod">
        <pc:chgData name="Yoel Kortick" userId="167978f5-7f40-4909-85d5-d4149554ad4e" providerId="ADAL" clId="{DB3A9507-7501-4C88-B690-02E08D18CE96}" dt="2024-10-13T15:10:17.514" v="1092" actId="20577"/>
        <pc:sldMkLst>
          <pc:docMk/>
          <pc:sldMk cId="4094344636" sldId="697"/>
        </pc:sldMkLst>
      </pc:sldChg>
      <pc:sldChg chg="addSp modSp add mod">
        <pc:chgData name="Yoel Kortick" userId="167978f5-7f40-4909-85d5-d4149554ad4e" providerId="ADAL" clId="{DB3A9507-7501-4C88-B690-02E08D18CE96}" dt="2024-10-13T15:45:11.433" v="1811"/>
        <pc:sldMkLst>
          <pc:docMk/>
          <pc:sldMk cId="1322371566" sldId="698"/>
        </pc:sldMkLst>
      </pc:sldChg>
      <pc:sldChg chg="addSp modSp add mod">
        <pc:chgData name="Yoel Kortick" userId="167978f5-7f40-4909-85d5-d4149554ad4e" providerId="ADAL" clId="{DB3A9507-7501-4C88-B690-02E08D18CE96}" dt="2024-10-13T15:23:08.617" v="1233" actId="6549"/>
        <pc:sldMkLst>
          <pc:docMk/>
          <pc:sldMk cId="3501097364" sldId="699"/>
        </pc:sldMkLst>
      </pc:sldChg>
      <pc:sldChg chg="addSp delSp modSp add del mod">
        <pc:chgData name="Yoel Kortick" userId="167978f5-7f40-4909-85d5-d4149554ad4e" providerId="ADAL" clId="{DB3A9507-7501-4C88-B690-02E08D18CE96}" dt="2024-10-13T15:23:11.507" v="1234" actId="47"/>
        <pc:sldMkLst>
          <pc:docMk/>
          <pc:sldMk cId="2186796885" sldId="700"/>
        </pc:sldMkLst>
      </pc:sldChg>
      <pc:sldChg chg="addSp delSp modSp add mod">
        <pc:chgData name="Yoel Kortick" userId="167978f5-7f40-4909-85d5-d4149554ad4e" providerId="ADAL" clId="{DB3A9507-7501-4C88-B690-02E08D18CE96}" dt="2024-10-13T15:24:35.846" v="1267" actId="11529"/>
        <pc:sldMkLst>
          <pc:docMk/>
          <pc:sldMk cId="1068737354" sldId="701"/>
        </pc:sldMkLst>
      </pc:sldChg>
      <pc:sldChg chg="addSp delSp modSp add mod">
        <pc:chgData name="Yoel Kortick" userId="167978f5-7f40-4909-85d5-d4149554ad4e" providerId="ADAL" clId="{DB3A9507-7501-4C88-B690-02E08D18CE96}" dt="2024-10-13T15:22:21.383" v="1195" actId="208"/>
        <pc:sldMkLst>
          <pc:docMk/>
          <pc:sldMk cId="4080040508" sldId="702"/>
        </pc:sldMkLst>
      </pc:sldChg>
      <pc:sldChg chg="addSp delSp modSp add mod">
        <pc:chgData name="Yoel Kortick" userId="167978f5-7f40-4909-85d5-d4149554ad4e" providerId="ADAL" clId="{DB3A9507-7501-4C88-B690-02E08D18CE96}" dt="2024-10-13T15:24:30.059" v="1266" actId="11529"/>
        <pc:sldMkLst>
          <pc:docMk/>
          <pc:sldMk cId="3425610671" sldId="703"/>
        </pc:sldMkLst>
      </pc:sldChg>
      <pc:sldChg chg="modSp add mod">
        <pc:chgData name="Yoel Kortick" userId="167978f5-7f40-4909-85d5-d4149554ad4e" providerId="ADAL" clId="{DB3A9507-7501-4C88-B690-02E08D18CE96}" dt="2024-10-13T15:25:22.561" v="1298" actId="20577"/>
        <pc:sldMkLst>
          <pc:docMk/>
          <pc:sldMk cId="1014728125" sldId="704"/>
        </pc:sldMkLst>
      </pc:sldChg>
      <pc:sldChg chg="addSp modSp add mod">
        <pc:chgData name="Yoel Kortick" userId="167978f5-7f40-4909-85d5-d4149554ad4e" providerId="ADAL" clId="{DB3A9507-7501-4C88-B690-02E08D18CE96}" dt="2024-10-13T15:45:56.479" v="1832" actId="14100"/>
        <pc:sldMkLst>
          <pc:docMk/>
          <pc:sldMk cId="256438927" sldId="705"/>
        </pc:sldMkLst>
      </pc:sldChg>
      <pc:sldChg chg="addSp modSp add mod">
        <pc:chgData name="Yoel Kortick" userId="167978f5-7f40-4909-85d5-d4149554ad4e" providerId="ADAL" clId="{DB3A9507-7501-4C88-B690-02E08D18CE96}" dt="2024-10-13T15:31:05.669" v="1380" actId="208"/>
        <pc:sldMkLst>
          <pc:docMk/>
          <pc:sldMk cId="2105063999" sldId="706"/>
        </pc:sldMkLst>
      </pc:sldChg>
      <pc:sldChg chg="addSp delSp modSp add mod">
        <pc:chgData name="Yoel Kortick" userId="167978f5-7f40-4909-85d5-d4149554ad4e" providerId="ADAL" clId="{DB3A9507-7501-4C88-B690-02E08D18CE96}" dt="2024-10-13T15:40:38.978" v="1669" actId="6549"/>
        <pc:sldMkLst>
          <pc:docMk/>
          <pc:sldMk cId="1453889579" sldId="707"/>
        </pc:sldMkLst>
      </pc:sldChg>
      <pc:sldChg chg="addSp delSp modSp add mod">
        <pc:chgData name="Yoel Kortick" userId="167978f5-7f40-4909-85d5-d4149554ad4e" providerId="ADAL" clId="{DB3A9507-7501-4C88-B690-02E08D18CE96}" dt="2024-10-13T15:47:58.780" v="1857" actId="208"/>
        <pc:sldMkLst>
          <pc:docMk/>
          <pc:sldMk cId="3131306973" sldId="708"/>
        </pc:sldMkLst>
      </pc:sldChg>
      <pc:sldChg chg="addSp delSp modSp add mod">
        <pc:chgData name="Yoel Kortick" userId="167978f5-7f40-4909-85d5-d4149554ad4e" providerId="ADAL" clId="{DB3A9507-7501-4C88-B690-02E08D18CE96}" dt="2024-10-13T15:48:48.456" v="1858" actId="113"/>
        <pc:sldMkLst>
          <pc:docMk/>
          <pc:sldMk cId="2877671584" sldId="709"/>
        </pc:sldMkLst>
      </pc:sldChg>
      <pc:sldChg chg="modSp add mod">
        <pc:chgData name="Yoel Kortick" userId="167978f5-7f40-4909-85d5-d4149554ad4e" providerId="ADAL" clId="{DB3A9507-7501-4C88-B690-02E08D18CE96}" dt="2024-10-13T15:47:00.328" v="1838" actId="20577"/>
        <pc:sldMkLst>
          <pc:docMk/>
          <pc:sldMk cId="1872936956" sldId="710"/>
        </pc:sldMkLst>
      </pc:sldChg>
    </pc:docChg>
  </pc:docChgLst>
  <pc:docChgLst>
    <pc:chgData name="Yoel Kortick" userId="167978f5-7f40-4909-85d5-d4149554ad4e" providerId="ADAL" clId="{1CAA62D3-70E1-427A-8BF1-079C3C7D4D73}"/>
    <pc:docChg chg="undo custSel addSld delSld modSld delSection modSection">
      <pc:chgData name="Yoel Kortick" userId="167978f5-7f40-4909-85d5-d4149554ad4e" providerId="ADAL" clId="{1CAA62D3-70E1-427A-8BF1-079C3C7D4D73}" dt="2024-09-29T08:01:40.111" v="3872" actId="11529"/>
      <pc:docMkLst>
        <pc:docMk/>
      </pc:docMkLst>
      <pc:sldChg chg="del">
        <pc:chgData name="Yoel Kortick" userId="167978f5-7f40-4909-85d5-d4149554ad4e" providerId="ADAL" clId="{1CAA62D3-70E1-427A-8BF1-079C3C7D4D73}" dt="2024-09-29T06:14:13.792" v="148" actId="47"/>
        <pc:sldMkLst>
          <pc:docMk/>
          <pc:sldMk cId="0" sldId="314"/>
        </pc:sldMkLst>
      </pc:sldChg>
      <pc:sldChg chg="modSp mod">
        <pc:chgData name="Yoel Kortick" userId="167978f5-7f40-4909-85d5-d4149554ad4e" providerId="ADAL" clId="{1CAA62D3-70E1-427A-8BF1-079C3C7D4D73}" dt="2024-09-29T07:06:01.937" v="2736" actId="313"/>
        <pc:sldMkLst>
          <pc:docMk/>
          <pc:sldMk cId="815051809" sldId="388"/>
        </pc:sldMkLst>
      </pc:sldChg>
      <pc:sldChg chg="addSp delSp modSp mod">
        <pc:chgData name="Yoel Kortick" userId="167978f5-7f40-4909-85d5-d4149554ad4e" providerId="ADAL" clId="{1CAA62D3-70E1-427A-8BF1-079C3C7D4D73}" dt="2024-09-29T07:14:50.544" v="3066" actId="255"/>
        <pc:sldMkLst>
          <pc:docMk/>
          <pc:sldMk cId="1745681045" sldId="397"/>
        </pc:sldMkLst>
      </pc:sldChg>
      <pc:sldChg chg="delSp modSp mod">
        <pc:chgData name="Yoel Kortick" userId="167978f5-7f40-4909-85d5-d4149554ad4e" providerId="ADAL" clId="{1CAA62D3-70E1-427A-8BF1-079C3C7D4D73}" dt="2024-09-29T06:10:27.757" v="74" actId="478"/>
        <pc:sldMkLst>
          <pc:docMk/>
          <pc:sldMk cId="2554479115" sldId="398"/>
        </pc:sldMkLst>
      </pc:sldChg>
      <pc:sldChg chg="del">
        <pc:chgData name="Yoel Kortick" userId="167978f5-7f40-4909-85d5-d4149554ad4e" providerId="ADAL" clId="{1CAA62D3-70E1-427A-8BF1-079C3C7D4D73}" dt="2024-09-29T06:14:13.792" v="148" actId="47"/>
        <pc:sldMkLst>
          <pc:docMk/>
          <pc:sldMk cId="1330207068" sldId="459"/>
        </pc:sldMkLst>
      </pc:sldChg>
      <pc:sldChg chg="del">
        <pc:chgData name="Yoel Kortick" userId="167978f5-7f40-4909-85d5-d4149554ad4e" providerId="ADAL" clId="{1CAA62D3-70E1-427A-8BF1-079C3C7D4D73}" dt="2024-09-29T06:14:13.792" v="148" actId="47"/>
        <pc:sldMkLst>
          <pc:docMk/>
          <pc:sldMk cId="2747381953" sldId="460"/>
        </pc:sldMkLst>
      </pc:sldChg>
      <pc:sldChg chg="del">
        <pc:chgData name="Yoel Kortick" userId="167978f5-7f40-4909-85d5-d4149554ad4e" providerId="ADAL" clId="{1CAA62D3-70E1-427A-8BF1-079C3C7D4D73}" dt="2024-09-29T06:14:13.792" v="148" actId="47"/>
        <pc:sldMkLst>
          <pc:docMk/>
          <pc:sldMk cId="3473422156" sldId="535"/>
        </pc:sldMkLst>
      </pc:sldChg>
      <pc:sldChg chg="del">
        <pc:chgData name="Yoel Kortick" userId="167978f5-7f40-4909-85d5-d4149554ad4e" providerId="ADAL" clId="{1CAA62D3-70E1-427A-8BF1-079C3C7D4D73}" dt="2024-09-29T06:14:13.792" v="148" actId="47"/>
        <pc:sldMkLst>
          <pc:docMk/>
          <pc:sldMk cId="2016499525" sldId="536"/>
        </pc:sldMkLst>
      </pc:sldChg>
      <pc:sldChg chg="add del">
        <pc:chgData name="Yoel Kortick" userId="167978f5-7f40-4909-85d5-d4149554ad4e" providerId="ADAL" clId="{1CAA62D3-70E1-427A-8BF1-079C3C7D4D73}" dt="2024-09-29T06:14:01.811" v="147" actId="47"/>
        <pc:sldMkLst>
          <pc:docMk/>
          <pc:sldMk cId="4272923812" sldId="566"/>
        </pc:sldMkLst>
      </pc:sldChg>
      <pc:sldChg chg="del">
        <pc:chgData name="Yoel Kortick" userId="167978f5-7f40-4909-85d5-d4149554ad4e" providerId="ADAL" clId="{1CAA62D3-70E1-427A-8BF1-079C3C7D4D73}" dt="2024-09-29T06:14:13.811" v="149" actId="47"/>
        <pc:sldMkLst>
          <pc:docMk/>
          <pc:sldMk cId="3813871018" sldId="616"/>
        </pc:sldMkLst>
      </pc:sldChg>
      <pc:sldChg chg="del">
        <pc:chgData name="Yoel Kortick" userId="167978f5-7f40-4909-85d5-d4149554ad4e" providerId="ADAL" clId="{1CAA62D3-70E1-427A-8BF1-079C3C7D4D73}" dt="2024-09-29T06:08:30.128" v="51" actId="47"/>
        <pc:sldMkLst>
          <pc:docMk/>
          <pc:sldMk cId="3356827454" sldId="641"/>
        </pc:sldMkLst>
      </pc:sldChg>
      <pc:sldChg chg="modSp del mod">
        <pc:chgData name="Yoel Kortick" userId="167978f5-7f40-4909-85d5-d4149554ad4e" providerId="ADAL" clId="{1CAA62D3-70E1-427A-8BF1-079C3C7D4D73}" dt="2024-09-29T06:09:11.881" v="59" actId="47"/>
        <pc:sldMkLst>
          <pc:docMk/>
          <pc:sldMk cId="2594056538" sldId="647"/>
        </pc:sldMkLst>
      </pc:sldChg>
      <pc:sldChg chg="del">
        <pc:chgData name="Yoel Kortick" userId="167978f5-7f40-4909-85d5-d4149554ad4e" providerId="ADAL" clId="{1CAA62D3-70E1-427A-8BF1-079C3C7D4D73}" dt="2024-09-29T06:08:28.855" v="50" actId="47"/>
        <pc:sldMkLst>
          <pc:docMk/>
          <pc:sldMk cId="63888825" sldId="649"/>
        </pc:sldMkLst>
      </pc:sldChg>
      <pc:sldChg chg="addSp delSp modSp mod">
        <pc:chgData name="Yoel Kortick" userId="167978f5-7f40-4909-85d5-d4149554ad4e" providerId="ADAL" clId="{1CAA62D3-70E1-427A-8BF1-079C3C7D4D73}" dt="2024-09-29T08:01:14.830" v="3871" actId="6549"/>
        <pc:sldMkLst>
          <pc:docMk/>
          <pc:sldMk cId="1637256743" sldId="657"/>
        </pc:sldMkLst>
      </pc:sldChg>
      <pc:sldChg chg="modSp add mod setBg">
        <pc:chgData name="Yoel Kortick" userId="167978f5-7f40-4909-85d5-d4149554ad4e" providerId="ADAL" clId="{1CAA62D3-70E1-427A-8BF1-079C3C7D4D73}" dt="2024-09-29T06:18:06.392" v="610" actId="6549"/>
        <pc:sldMkLst>
          <pc:docMk/>
          <pc:sldMk cId="430718176" sldId="658"/>
        </pc:sldMkLst>
      </pc:sldChg>
      <pc:sldChg chg="addSp modSp add mod setBg">
        <pc:chgData name="Yoel Kortick" userId="167978f5-7f40-4909-85d5-d4149554ad4e" providerId="ADAL" clId="{1CAA62D3-70E1-427A-8BF1-079C3C7D4D73}" dt="2024-09-29T06:21:17.566" v="700" actId="14100"/>
        <pc:sldMkLst>
          <pc:docMk/>
          <pc:sldMk cId="2361624102" sldId="659"/>
        </pc:sldMkLst>
      </pc:sldChg>
      <pc:sldChg chg="addSp delSp modSp add mod">
        <pc:chgData name="Yoel Kortick" userId="167978f5-7f40-4909-85d5-d4149554ad4e" providerId="ADAL" clId="{1CAA62D3-70E1-427A-8BF1-079C3C7D4D73}" dt="2024-09-29T07:06:44.402" v="2741" actId="20577"/>
        <pc:sldMkLst>
          <pc:docMk/>
          <pc:sldMk cId="2713070438" sldId="660"/>
        </pc:sldMkLst>
      </pc:sldChg>
      <pc:sldChg chg="addSp delSp modSp add mod">
        <pc:chgData name="Yoel Kortick" userId="167978f5-7f40-4909-85d5-d4149554ad4e" providerId="ADAL" clId="{1CAA62D3-70E1-427A-8BF1-079C3C7D4D73}" dt="2024-09-29T07:07:06.413" v="2742" actId="11529"/>
        <pc:sldMkLst>
          <pc:docMk/>
          <pc:sldMk cId="4080373386" sldId="661"/>
        </pc:sldMkLst>
      </pc:sldChg>
      <pc:sldChg chg="modSp add del mod">
        <pc:chgData name="Yoel Kortick" userId="167978f5-7f40-4909-85d5-d4149554ad4e" providerId="ADAL" clId="{1CAA62D3-70E1-427A-8BF1-079C3C7D4D73}" dt="2024-09-29T06:28:21.466" v="993" actId="47"/>
        <pc:sldMkLst>
          <pc:docMk/>
          <pc:sldMk cId="2853189166" sldId="662"/>
        </pc:sldMkLst>
      </pc:sldChg>
      <pc:sldChg chg="addSp delSp modSp add mod">
        <pc:chgData name="Yoel Kortick" userId="167978f5-7f40-4909-85d5-d4149554ad4e" providerId="ADAL" clId="{1CAA62D3-70E1-427A-8BF1-079C3C7D4D73}" dt="2024-09-29T07:42:25.671" v="3482" actId="11529"/>
        <pc:sldMkLst>
          <pc:docMk/>
          <pc:sldMk cId="3899228947" sldId="662"/>
        </pc:sldMkLst>
      </pc:sldChg>
      <pc:sldChg chg="addSp delSp modSp add mod">
        <pc:chgData name="Yoel Kortick" userId="167978f5-7f40-4909-85d5-d4149554ad4e" providerId="ADAL" clId="{1CAA62D3-70E1-427A-8BF1-079C3C7D4D73}" dt="2024-09-29T07:47:01.532" v="3617" actId="20577"/>
        <pc:sldMkLst>
          <pc:docMk/>
          <pc:sldMk cId="36023688" sldId="663"/>
        </pc:sldMkLst>
      </pc:sldChg>
      <pc:sldChg chg="add del">
        <pc:chgData name="Yoel Kortick" userId="167978f5-7f40-4909-85d5-d4149554ad4e" providerId="ADAL" clId="{1CAA62D3-70E1-427A-8BF1-079C3C7D4D73}" dt="2024-09-29T06:28:22.177" v="994" actId="47"/>
        <pc:sldMkLst>
          <pc:docMk/>
          <pc:sldMk cId="1591922912" sldId="663"/>
        </pc:sldMkLst>
      </pc:sldChg>
      <pc:sldChg chg="addSp delSp modSp add mod">
        <pc:chgData name="Yoel Kortick" userId="167978f5-7f40-4909-85d5-d4149554ad4e" providerId="ADAL" clId="{1CAA62D3-70E1-427A-8BF1-079C3C7D4D73}" dt="2024-09-29T07:48:22.722" v="3648" actId="14100"/>
        <pc:sldMkLst>
          <pc:docMk/>
          <pc:sldMk cId="485271240" sldId="664"/>
        </pc:sldMkLst>
      </pc:sldChg>
      <pc:sldChg chg="addSp delSp modSp add mod">
        <pc:chgData name="Yoel Kortick" userId="167978f5-7f40-4909-85d5-d4149554ad4e" providerId="ADAL" clId="{1CAA62D3-70E1-427A-8BF1-079C3C7D4D73}" dt="2024-09-29T07:48:57.661" v="3656" actId="208"/>
        <pc:sldMkLst>
          <pc:docMk/>
          <pc:sldMk cId="2522504581" sldId="665"/>
        </pc:sldMkLst>
      </pc:sldChg>
      <pc:sldChg chg="addSp delSp modSp add mod">
        <pc:chgData name="Yoel Kortick" userId="167978f5-7f40-4909-85d5-d4149554ad4e" providerId="ADAL" clId="{1CAA62D3-70E1-427A-8BF1-079C3C7D4D73}" dt="2024-09-29T07:50:22.499" v="3697" actId="1035"/>
        <pc:sldMkLst>
          <pc:docMk/>
          <pc:sldMk cId="3942703660" sldId="666"/>
        </pc:sldMkLst>
      </pc:sldChg>
      <pc:sldChg chg="addSp delSp modSp add mod">
        <pc:chgData name="Yoel Kortick" userId="167978f5-7f40-4909-85d5-d4149554ad4e" providerId="ADAL" clId="{1CAA62D3-70E1-427A-8BF1-079C3C7D4D73}" dt="2024-09-29T07:50:40.973" v="3700" actId="208"/>
        <pc:sldMkLst>
          <pc:docMk/>
          <pc:sldMk cId="4182833070" sldId="667"/>
        </pc:sldMkLst>
      </pc:sldChg>
      <pc:sldChg chg="addSp delSp modSp add mod">
        <pc:chgData name="Yoel Kortick" userId="167978f5-7f40-4909-85d5-d4149554ad4e" providerId="ADAL" clId="{1CAA62D3-70E1-427A-8BF1-079C3C7D4D73}" dt="2024-09-29T08:01:40.111" v="3872" actId="11529"/>
        <pc:sldMkLst>
          <pc:docMk/>
          <pc:sldMk cId="4125856380" sldId="668"/>
        </pc:sldMkLst>
      </pc:sldChg>
      <pc:sldChg chg="addSp delSp modSp add mod">
        <pc:chgData name="Yoel Kortick" userId="167978f5-7f40-4909-85d5-d4149554ad4e" providerId="ADAL" clId="{1CAA62D3-70E1-427A-8BF1-079C3C7D4D73}" dt="2024-09-29T07:53:16.618" v="3736" actId="478"/>
        <pc:sldMkLst>
          <pc:docMk/>
          <pc:sldMk cId="358535453" sldId="669"/>
        </pc:sldMkLst>
      </pc:sldChg>
      <pc:sldChg chg="addSp delSp modSp add mod">
        <pc:chgData name="Yoel Kortick" userId="167978f5-7f40-4909-85d5-d4149554ad4e" providerId="ADAL" clId="{1CAA62D3-70E1-427A-8BF1-079C3C7D4D73}" dt="2024-09-29T07:53:55.605" v="3785" actId="208"/>
        <pc:sldMkLst>
          <pc:docMk/>
          <pc:sldMk cId="2557931722" sldId="670"/>
        </pc:sldMkLst>
      </pc:sldChg>
      <pc:sldChg chg="addSp delSp modSp add mod">
        <pc:chgData name="Yoel Kortick" userId="167978f5-7f40-4909-85d5-d4149554ad4e" providerId="ADAL" clId="{1CAA62D3-70E1-427A-8BF1-079C3C7D4D73}" dt="2024-09-29T07:08:35.562" v="2752" actId="20577"/>
        <pc:sldMkLst>
          <pc:docMk/>
          <pc:sldMk cId="1349648569" sldId="671"/>
        </pc:sldMkLst>
      </pc:sldChg>
      <pc:sldChg chg="modSp add mod">
        <pc:chgData name="Yoel Kortick" userId="167978f5-7f40-4909-85d5-d4149554ad4e" providerId="ADAL" clId="{1CAA62D3-70E1-427A-8BF1-079C3C7D4D73}" dt="2024-09-29T06:59:38.223" v="2103" actId="20577"/>
        <pc:sldMkLst>
          <pc:docMk/>
          <pc:sldMk cId="1444690400" sldId="672"/>
        </pc:sldMkLst>
      </pc:sldChg>
      <pc:sldChg chg="delSp modSp add mod">
        <pc:chgData name="Yoel Kortick" userId="167978f5-7f40-4909-85d5-d4149554ad4e" providerId="ADAL" clId="{1CAA62D3-70E1-427A-8BF1-079C3C7D4D73}" dt="2024-09-29T07:01:12.858" v="2421" actId="313"/>
        <pc:sldMkLst>
          <pc:docMk/>
          <pc:sldMk cId="262480220" sldId="673"/>
        </pc:sldMkLst>
      </pc:sldChg>
      <pc:sldChg chg="addSp delSp modSp add mod">
        <pc:chgData name="Yoel Kortick" userId="167978f5-7f40-4909-85d5-d4149554ad4e" providerId="ADAL" clId="{1CAA62D3-70E1-427A-8BF1-079C3C7D4D73}" dt="2024-09-29T07:56:49.098" v="3829" actId="14100"/>
        <pc:sldMkLst>
          <pc:docMk/>
          <pc:sldMk cId="951884392" sldId="674"/>
        </pc:sldMkLst>
      </pc:sldChg>
      <pc:sldChg chg="addSp delSp modSp add mod">
        <pc:chgData name="Yoel Kortick" userId="167978f5-7f40-4909-85d5-d4149554ad4e" providerId="ADAL" clId="{1CAA62D3-70E1-427A-8BF1-079C3C7D4D73}" dt="2024-09-29T07:10:51.914" v="2910" actId="20577"/>
        <pc:sldMkLst>
          <pc:docMk/>
          <pc:sldMk cId="3261647200" sldId="675"/>
        </pc:sldMkLst>
      </pc:sldChg>
      <pc:sldChg chg="addSp delSp modSp add mod">
        <pc:chgData name="Yoel Kortick" userId="167978f5-7f40-4909-85d5-d4149554ad4e" providerId="ADAL" clId="{1CAA62D3-70E1-427A-8BF1-079C3C7D4D73}" dt="2024-09-29T07:59:28.605" v="3838" actId="208"/>
        <pc:sldMkLst>
          <pc:docMk/>
          <pc:sldMk cId="3640054145" sldId="676"/>
        </pc:sldMkLst>
      </pc:sldChg>
      <pc:sldChg chg="addSp delSp modSp add mod">
        <pc:chgData name="Yoel Kortick" userId="167978f5-7f40-4909-85d5-d4149554ad4e" providerId="ADAL" clId="{1CAA62D3-70E1-427A-8BF1-079C3C7D4D73}" dt="2024-09-29T07:55:49.164" v="3812" actId="478"/>
        <pc:sldMkLst>
          <pc:docMk/>
          <pc:sldMk cId="3775107082" sldId="677"/>
        </pc:sldMkLst>
      </pc:sldChg>
      <pc:sldChg chg="addSp delSp modSp add mod">
        <pc:chgData name="Yoel Kortick" userId="167978f5-7f40-4909-85d5-d4149554ad4e" providerId="ADAL" clId="{1CAA62D3-70E1-427A-8BF1-079C3C7D4D73}" dt="2024-09-29T07:59:58.035" v="3853" actId="1037"/>
        <pc:sldMkLst>
          <pc:docMk/>
          <pc:sldMk cId="972072772" sldId="678"/>
        </pc:sldMkLst>
      </pc:sldChg>
      <pc:sldChg chg="addSp delSp modSp add mod">
        <pc:chgData name="Yoel Kortick" userId="167978f5-7f40-4909-85d5-d4149554ad4e" providerId="ADAL" clId="{1CAA62D3-70E1-427A-8BF1-079C3C7D4D73}" dt="2024-09-29T08:00:41.796" v="3861" actId="208"/>
        <pc:sldMkLst>
          <pc:docMk/>
          <pc:sldMk cId="4162894846" sldId="679"/>
        </pc:sldMkLst>
      </pc:sldChg>
      <pc:sldChg chg="addSp delSp modSp add mod">
        <pc:chgData name="Yoel Kortick" userId="167978f5-7f40-4909-85d5-d4149554ad4e" providerId="ADAL" clId="{1CAA62D3-70E1-427A-8BF1-079C3C7D4D73}" dt="2024-09-29T07:45:24.516" v="3584" actId="208"/>
        <pc:sldMkLst>
          <pc:docMk/>
          <pc:sldMk cId="290025533" sldId="680"/>
        </pc:sldMkLst>
      </pc:sldChg>
      <pc:sldChg chg="addSp delSp modSp add mod">
        <pc:chgData name="Yoel Kortick" userId="167978f5-7f40-4909-85d5-d4149554ad4e" providerId="ADAL" clId="{1CAA62D3-70E1-427A-8BF1-079C3C7D4D73}" dt="2024-09-29T07:43:40.029" v="3497" actId="208"/>
        <pc:sldMkLst>
          <pc:docMk/>
          <pc:sldMk cId="1458079799" sldId="681"/>
        </pc:sldMkLst>
      </pc:sldChg>
      <pc:sldChg chg="addSp delSp modSp add mod">
        <pc:chgData name="Yoel Kortick" userId="167978f5-7f40-4909-85d5-d4149554ad4e" providerId="ADAL" clId="{1CAA62D3-70E1-427A-8BF1-079C3C7D4D73}" dt="2024-09-29T07:45:09.074" v="3581" actId="478"/>
        <pc:sldMkLst>
          <pc:docMk/>
          <pc:sldMk cId="653059079" sldId="682"/>
        </pc:sldMkLst>
      </pc:sldChg>
      <pc:sldChg chg="del">
        <pc:chgData name="Yoel Kortick" userId="167978f5-7f40-4909-85d5-d4149554ad4e" providerId="ADAL" clId="{1CAA62D3-70E1-427A-8BF1-079C3C7D4D73}" dt="2024-09-29T06:09:46.047" v="61" actId="47"/>
        <pc:sldMkLst>
          <pc:docMk/>
          <pc:sldMk cId="2401584553" sldId="696"/>
        </pc:sldMkLst>
      </pc:sldChg>
      <pc:sldChg chg="del">
        <pc:chgData name="Yoel Kortick" userId="167978f5-7f40-4909-85d5-d4149554ad4e" providerId="ADAL" clId="{1CAA62D3-70E1-427A-8BF1-079C3C7D4D73}" dt="2024-09-29T06:09:05.865" v="58" actId="47"/>
        <pc:sldMkLst>
          <pc:docMk/>
          <pc:sldMk cId="2595198170" sldId="698"/>
        </pc:sldMkLst>
      </pc:sldChg>
      <pc:sldChg chg="del">
        <pc:chgData name="Yoel Kortick" userId="167978f5-7f40-4909-85d5-d4149554ad4e" providerId="ADAL" clId="{1CAA62D3-70E1-427A-8BF1-079C3C7D4D73}" dt="2024-09-29T06:13:41.380" v="127" actId="47"/>
        <pc:sldMkLst>
          <pc:docMk/>
          <pc:sldMk cId="1826252564" sldId="701"/>
        </pc:sldMkLst>
      </pc:sldChg>
      <pc:sldChg chg="del">
        <pc:chgData name="Yoel Kortick" userId="167978f5-7f40-4909-85d5-d4149554ad4e" providerId="ADAL" clId="{1CAA62D3-70E1-427A-8BF1-079C3C7D4D73}" dt="2024-09-29T06:13:47.319" v="141" actId="47"/>
        <pc:sldMkLst>
          <pc:docMk/>
          <pc:sldMk cId="1840071172" sldId="702"/>
        </pc:sldMkLst>
      </pc:sldChg>
      <pc:sldChg chg="del">
        <pc:chgData name="Yoel Kortick" userId="167978f5-7f40-4909-85d5-d4149554ad4e" providerId="ADAL" clId="{1CAA62D3-70E1-427A-8BF1-079C3C7D4D73}" dt="2024-09-29T06:13:42.038" v="128" actId="47"/>
        <pc:sldMkLst>
          <pc:docMk/>
          <pc:sldMk cId="1603782623" sldId="707"/>
        </pc:sldMkLst>
      </pc:sldChg>
      <pc:sldChg chg="del">
        <pc:chgData name="Yoel Kortick" userId="167978f5-7f40-4909-85d5-d4149554ad4e" providerId="ADAL" clId="{1CAA62D3-70E1-427A-8BF1-079C3C7D4D73}" dt="2024-09-29T06:13:43.508" v="131" actId="47"/>
        <pc:sldMkLst>
          <pc:docMk/>
          <pc:sldMk cId="3269987942" sldId="708"/>
        </pc:sldMkLst>
      </pc:sldChg>
      <pc:sldChg chg="del">
        <pc:chgData name="Yoel Kortick" userId="167978f5-7f40-4909-85d5-d4149554ad4e" providerId="ADAL" clId="{1CAA62D3-70E1-427A-8BF1-079C3C7D4D73}" dt="2024-09-29T06:13:43.968" v="132" actId="47"/>
        <pc:sldMkLst>
          <pc:docMk/>
          <pc:sldMk cId="733623745" sldId="710"/>
        </pc:sldMkLst>
      </pc:sldChg>
      <pc:sldChg chg="del">
        <pc:chgData name="Yoel Kortick" userId="167978f5-7f40-4909-85d5-d4149554ad4e" providerId="ADAL" clId="{1CAA62D3-70E1-427A-8BF1-079C3C7D4D73}" dt="2024-09-29T06:09:43.845" v="60" actId="47"/>
        <pc:sldMkLst>
          <pc:docMk/>
          <pc:sldMk cId="3503488851" sldId="722"/>
        </pc:sldMkLst>
      </pc:sldChg>
      <pc:sldChg chg="del">
        <pc:chgData name="Yoel Kortick" userId="167978f5-7f40-4909-85d5-d4149554ad4e" providerId="ADAL" clId="{1CAA62D3-70E1-427A-8BF1-079C3C7D4D73}" dt="2024-09-29T06:09:43.845" v="60" actId="47"/>
        <pc:sldMkLst>
          <pc:docMk/>
          <pc:sldMk cId="1066674045" sldId="723"/>
        </pc:sldMkLst>
      </pc:sldChg>
      <pc:sldChg chg="del">
        <pc:chgData name="Yoel Kortick" userId="167978f5-7f40-4909-85d5-d4149554ad4e" providerId="ADAL" clId="{1CAA62D3-70E1-427A-8BF1-079C3C7D4D73}" dt="2024-09-29T06:14:13.792" v="148" actId="47"/>
        <pc:sldMkLst>
          <pc:docMk/>
          <pc:sldMk cId="1577849166" sldId="726"/>
        </pc:sldMkLst>
      </pc:sldChg>
      <pc:sldChg chg="del">
        <pc:chgData name="Yoel Kortick" userId="167978f5-7f40-4909-85d5-d4149554ad4e" providerId="ADAL" clId="{1CAA62D3-70E1-427A-8BF1-079C3C7D4D73}" dt="2024-09-29T06:13:42.525" v="129" actId="47"/>
        <pc:sldMkLst>
          <pc:docMk/>
          <pc:sldMk cId="2808511795" sldId="727"/>
        </pc:sldMkLst>
      </pc:sldChg>
      <pc:sldChg chg="del">
        <pc:chgData name="Yoel Kortick" userId="167978f5-7f40-4909-85d5-d4149554ad4e" providerId="ADAL" clId="{1CAA62D3-70E1-427A-8BF1-079C3C7D4D73}" dt="2024-09-29T06:14:13.792" v="148" actId="47"/>
        <pc:sldMkLst>
          <pc:docMk/>
          <pc:sldMk cId="2007351395" sldId="728"/>
        </pc:sldMkLst>
      </pc:sldChg>
      <pc:sldChg chg="del">
        <pc:chgData name="Yoel Kortick" userId="167978f5-7f40-4909-85d5-d4149554ad4e" providerId="ADAL" clId="{1CAA62D3-70E1-427A-8BF1-079C3C7D4D73}" dt="2024-09-29T06:14:13.792" v="148" actId="47"/>
        <pc:sldMkLst>
          <pc:docMk/>
          <pc:sldMk cId="816905370" sldId="730"/>
        </pc:sldMkLst>
      </pc:sldChg>
      <pc:sldChg chg="del">
        <pc:chgData name="Yoel Kortick" userId="167978f5-7f40-4909-85d5-d4149554ad4e" providerId="ADAL" clId="{1CAA62D3-70E1-427A-8BF1-079C3C7D4D73}" dt="2024-09-29T06:14:13.792" v="148" actId="47"/>
        <pc:sldMkLst>
          <pc:docMk/>
          <pc:sldMk cId="1045096763" sldId="1907"/>
        </pc:sldMkLst>
      </pc:sldChg>
      <pc:sldChg chg="del">
        <pc:chgData name="Yoel Kortick" userId="167978f5-7f40-4909-85d5-d4149554ad4e" providerId="ADAL" clId="{1CAA62D3-70E1-427A-8BF1-079C3C7D4D73}" dt="2024-09-29T06:14:13.792" v="148" actId="47"/>
        <pc:sldMkLst>
          <pc:docMk/>
          <pc:sldMk cId="763070631" sldId="2494"/>
        </pc:sldMkLst>
      </pc:sldChg>
      <pc:sldChg chg="del">
        <pc:chgData name="Yoel Kortick" userId="167978f5-7f40-4909-85d5-d4149554ad4e" providerId="ADAL" clId="{1CAA62D3-70E1-427A-8BF1-079C3C7D4D73}" dt="2024-09-29T06:13:46.263" v="138" actId="47"/>
        <pc:sldMkLst>
          <pc:docMk/>
          <pc:sldMk cId="1187466004" sldId="2496"/>
        </pc:sldMkLst>
      </pc:sldChg>
      <pc:sldChg chg="del">
        <pc:chgData name="Yoel Kortick" userId="167978f5-7f40-4909-85d5-d4149554ad4e" providerId="ADAL" clId="{1CAA62D3-70E1-427A-8BF1-079C3C7D4D73}" dt="2024-09-29T06:14:13.792" v="148" actId="47"/>
        <pc:sldMkLst>
          <pc:docMk/>
          <pc:sldMk cId="1613679198" sldId="2147480228"/>
        </pc:sldMkLst>
      </pc:sldChg>
      <pc:sldChg chg="del">
        <pc:chgData name="Yoel Kortick" userId="167978f5-7f40-4909-85d5-d4149554ad4e" providerId="ADAL" clId="{1CAA62D3-70E1-427A-8BF1-079C3C7D4D73}" dt="2024-09-29T06:14:13.792" v="148" actId="47"/>
        <pc:sldMkLst>
          <pc:docMk/>
          <pc:sldMk cId="1965012378" sldId="2147480407"/>
        </pc:sldMkLst>
      </pc:sldChg>
      <pc:sldChg chg="del">
        <pc:chgData name="Yoel Kortick" userId="167978f5-7f40-4909-85d5-d4149554ad4e" providerId="ADAL" clId="{1CAA62D3-70E1-427A-8BF1-079C3C7D4D73}" dt="2024-09-29T06:14:13.792" v="148" actId="47"/>
        <pc:sldMkLst>
          <pc:docMk/>
          <pc:sldMk cId="3591509198" sldId="2147480411"/>
        </pc:sldMkLst>
      </pc:sldChg>
      <pc:sldChg chg="addSp delSp del mod">
        <pc:chgData name="Yoel Kortick" userId="167978f5-7f40-4909-85d5-d4149554ad4e" providerId="ADAL" clId="{1CAA62D3-70E1-427A-8BF1-079C3C7D4D73}" dt="2024-09-29T06:13:39.773" v="126" actId="47"/>
        <pc:sldMkLst>
          <pc:docMk/>
          <pc:sldMk cId="3539049703" sldId="2147480506"/>
        </pc:sldMkLst>
      </pc:sldChg>
      <pc:sldChg chg="del">
        <pc:chgData name="Yoel Kortick" userId="167978f5-7f40-4909-85d5-d4149554ad4e" providerId="ADAL" clId="{1CAA62D3-70E1-427A-8BF1-079C3C7D4D73}" dt="2024-09-29T06:13:43.011" v="130" actId="47"/>
        <pc:sldMkLst>
          <pc:docMk/>
          <pc:sldMk cId="4169337171" sldId="2147480507"/>
        </pc:sldMkLst>
      </pc:sldChg>
      <pc:sldChg chg="del">
        <pc:chgData name="Yoel Kortick" userId="167978f5-7f40-4909-85d5-d4149554ad4e" providerId="ADAL" clId="{1CAA62D3-70E1-427A-8BF1-079C3C7D4D73}" dt="2024-09-29T06:13:44.376" v="133" actId="47"/>
        <pc:sldMkLst>
          <pc:docMk/>
          <pc:sldMk cId="3790269498" sldId="2147480508"/>
        </pc:sldMkLst>
      </pc:sldChg>
      <pc:sldChg chg="del">
        <pc:chgData name="Yoel Kortick" userId="167978f5-7f40-4909-85d5-d4149554ad4e" providerId="ADAL" clId="{1CAA62D3-70E1-427A-8BF1-079C3C7D4D73}" dt="2024-09-29T06:13:44.865" v="134" actId="47"/>
        <pc:sldMkLst>
          <pc:docMk/>
          <pc:sldMk cId="526865203" sldId="2147480509"/>
        </pc:sldMkLst>
      </pc:sldChg>
      <pc:sldChg chg="del">
        <pc:chgData name="Yoel Kortick" userId="167978f5-7f40-4909-85d5-d4149554ad4e" providerId="ADAL" clId="{1CAA62D3-70E1-427A-8BF1-079C3C7D4D73}" dt="2024-09-29T06:13:45.649" v="136" actId="47"/>
        <pc:sldMkLst>
          <pc:docMk/>
          <pc:sldMk cId="1177570538" sldId="2147480510"/>
        </pc:sldMkLst>
      </pc:sldChg>
      <pc:sldChg chg="del">
        <pc:chgData name="Yoel Kortick" userId="167978f5-7f40-4909-85d5-d4149554ad4e" providerId="ADAL" clId="{1CAA62D3-70E1-427A-8BF1-079C3C7D4D73}" dt="2024-09-29T06:13:46.007" v="137" actId="47"/>
        <pc:sldMkLst>
          <pc:docMk/>
          <pc:sldMk cId="4017577021" sldId="2147480511"/>
        </pc:sldMkLst>
      </pc:sldChg>
      <pc:sldChg chg="del">
        <pc:chgData name="Yoel Kortick" userId="167978f5-7f40-4909-85d5-d4149554ad4e" providerId="ADAL" clId="{1CAA62D3-70E1-427A-8BF1-079C3C7D4D73}" dt="2024-09-29T06:13:47.564" v="142" actId="47"/>
        <pc:sldMkLst>
          <pc:docMk/>
          <pc:sldMk cId="2152627630" sldId="2147480512"/>
        </pc:sldMkLst>
      </pc:sldChg>
      <pc:sldChg chg="del">
        <pc:chgData name="Yoel Kortick" userId="167978f5-7f40-4909-85d5-d4149554ad4e" providerId="ADAL" clId="{1CAA62D3-70E1-427A-8BF1-079C3C7D4D73}" dt="2024-09-29T06:13:47.921" v="143" actId="47"/>
        <pc:sldMkLst>
          <pc:docMk/>
          <pc:sldMk cId="1316222784" sldId="2147480513"/>
        </pc:sldMkLst>
      </pc:sldChg>
      <pc:sldChg chg="del">
        <pc:chgData name="Yoel Kortick" userId="167978f5-7f40-4909-85d5-d4149554ad4e" providerId="ADAL" clId="{1CAA62D3-70E1-427A-8BF1-079C3C7D4D73}" dt="2024-09-29T06:14:13.792" v="148" actId="47"/>
        <pc:sldMkLst>
          <pc:docMk/>
          <pc:sldMk cId="3252421786" sldId="2147480514"/>
        </pc:sldMkLst>
      </pc:sldChg>
      <pc:sldChg chg="del">
        <pc:chgData name="Yoel Kortick" userId="167978f5-7f40-4909-85d5-d4149554ad4e" providerId="ADAL" clId="{1CAA62D3-70E1-427A-8BF1-079C3C7D4D73}" dt="2024-09-29T06:14:13.792" v="148" actId="47"/>
        <pc:sldMkLst>
          <pc:docMk/>
          <pc:sldMk cId="4084703367" sldId="2147480516"/>
        </pc:sldMkLst>
      </pc:sldChg>
      <pc:sldChg chg="del">
        <pc:chgData name="Yoel Kortick" userId="167978f5-7f40-4909-85d5-d4149554ad4e" providerId="ADAL" clId="{1CAA62D3-70E1-427A-8BF1-079C3C7D4D73}" dt="2024-09-29T06:14:13.792" v="148" actId="47"/>
        <pc:sldMkLst>
          <pc:docMk/>
          <pc:sldMk cId="2849035337" sldId="2147480517"/>
        </pc:sldMkLst>
      </pc:sldChg>
      <pc:sldChg chg="del">
        <pc:chgData name="Yoel Kortick" userId="167978f5-7f40-4909-85d5-d4149554ad4e" providerId="ADAL" clId="{1CAA62D3-70E1-427A-8BF1-079C3C7D4D73}" dt="2024-09-29T06:14:13.792" v="148" actId="47"/>
        <pc:sldMkLst>
          <pc:docMk/>
          <pc:sldMk cId="3585532701" sldId="2147480518"/>
        </pc:sldMkLst>
      </pc:sldChg>
      <pc:sldChg chg="del">
        <pc:chgData name="Yoel Kortick" userId="167978f5-7f40-4909-85d5-d4149554ad4e" providerId="ADAL" clId="{1CAA62D3-70E1-427A-8BF1-079C3C7D4D73}" dt="2024-09-29T06:14:13.792" v="148" actId="47"/>
        <pc:sldMkLst>
          <pc:docMk/>
          <pc:sldMk cId="993318610" sldId="2147480519"/>
        </pc:sldMkLst>
      </pc:sldChg>
      <pc:sldChg chg="del">
        <pc:chgData name="Yoel Kortick" userId="167978f5-7f40-4909-85d5-d4149554ad4e" providerId="ADAL" clId="{1CAA62D3-70E1-427A-8BF1-079C3C7D4D73}" dt="2024-09-29T06:13:48.168" v="144" actId="47"/>
        <pc:sldMkLst>
          <pc:docMk/>
          <pc:sldMk cId="7394823" sldId="2147480520"/>
        </pc:sldMkLst>
      </pc:sldChg>
      <pc:sldChg chg="del">
        <pc:chgData name="Yoel Kortick" userId="167978f5-7f40-4909-85d5-d4149554ad4e" providerId="ADAL" clId="{1CAA62D3-70E1-427A-8BF1-079C3C7D4D73}" dt="2024-09-29T06:14:13.792" v="148" actId="47"/>
        <pc:sldMkLst>
          <pc:docMk/>
          <pc:sldMk cId="2732471005" sldId="2147480521"/>
        </pc:sldMkLst>
      </pc:sldChg>
      <pc:sldChg chg="del">
        <pc:chgData name="Yoel Kortick" userId="167978f5-7f40-4909-85d5-d4149554ad4e" providerId="ADAL" clId="{1CAA62D3-70E1-427A-8BF1-079C3C7D4D73}" dt="2024-09-29T06:13:45.269" v="135" actId="47"/>
        <pc:sldMkLst>
          <pc:docMk/>
          <pc:sldMk cId="2658128410" sldId="2147480522"/>
        </pc:sldMkLst>
      </pc:sldChg>
      <pc:sldChg chg="del">
        <pc:chgData name="Yoel Kortick" userId="167978f5-7f40-4909-85d5-d4149554ad4e" providerId="ADAL" clId="{1CAA62D3-70E1-427A-8BF1-079C3C7D4D73}" dt="2024-09-29T06:13:46.975" v="140" actId="47"/>
        <pc:sldMkLst>
          <pc:docMk/>
          <pc:sldMk cId="731897651" sldId="2147480523"/>
        </pc:sldMkLst>
      </pc:sldChg>
      <pc:sldChg chg="del">
        <pc:chgData name="Yoel Kortick" userId="167978f5-7f40-4909-85d5-d4149554ad4e" providerId="ADAL" clId="{1CAA62D3-70E1-427A-8BF1-079C3C7D4D73}" dt="2024-09-29T06:13:46.677" v="139" actId="47"/>
        <pc:sldMkLst>
          <pc:docMk/>
          <pc:sldMk cId="403552407" sldId="2147480524"/>
        </pc:sldMkLst>
      </pc:sldChg>
      <pc:sldChg chg="del">
        <pc:chgData name="Yoel Kortick" userId="167978f5-7f40-4909-85d5-d4149554ad4e" providerId="ADAL" clId="{1CAA62D3-70E1-427A-8BF1-079C3C7D4D73}" dt="2024-09-29T06:14:13.792" v="148" actId="47"/>
        <pc:sldMkLst>
          <pc:docMk/>
          <pc:sldMk cId="2516552799" sldId="2147480525"/>
        </pc:sldMkLst>
      </pc:sldChg>
      <pc:sldChg chg="del">
        <pc:chgData name="Yoel Kortick" userId="167978f5-7f40-4909-85d5-d4149554ad4e" providerId="ADAL" clId="{1CAA62D3-70E1-427A-8BF1-079C3C7D4D73}" dt="2024-09-29T06:14:13.792" v="148" actId="47"/>
        <pc:sldMkLst>
          <pc:docMk/>
          <pc:sldMk cId="1540182172" sldId="2147480526"/>
        </pc:sldMkLst>
      </pc:sldChg>
      <pc:sldChg chg="del">
        <pc:chgData name="Yoel Kortick" userId="167978f5-7f40-4909-85d5-d4149554ad4e" providerId="ADAL" clId="{1CAA62D3-70E1-427A-8BF1-079C3C7D4D73}" dt="2024-09-29T06:14:13.792" v="148" actId="47"/>
        <pc:sldMkLst>
          <pc:docMk/>
          <pc:sldMk cId="2379411196" sldId="2147480527"/>
        </pc:sldMkLst>
      </pc:sldChg>
      <pc:sldMasterChg chg="delSldLayout">
        <pc:chgData name="Yoel Kortick" userId="167978f5-7f40-4909-85d5-d4149554ad4e" providerId="ADAL" clId="{1CAA62D3-70E1-427A-8BF1-079C3C7D4D73}" dt="2024-09-29T06:14:13.792" v="148" actId="47"/>
        <pc:sldMasterMkLst>
          <pc:docMk/>
          <pc:sldMasterMk cId="1691894521" sldId="2147483966"/>
        </pc:sldMasterMkLst>
        <pc:sldLayoutChg chg="del">
          <pc:chgData name="Yoel Kortick" userId="167978f5-7f40-4909-85d5-d4149554ad4e" providerId="ADAL" clId="{1CAA62D3-70E1-427A-8BF1-079C3C7D4D73}" dt="2024-09-29T06:09:11.881" v="59" actId="47"/>
          <pc:sldLayoutMkLst>
            <pc:docMk/>
            <pc:sldMasterMk cId="1691894521" sldId="2147483966"/>
            <pc:sldLayoutMk cId="2185889949" sldId="2147484624"/>
          </pc:sldLayoutMkLst>
        </pc:sldLayoutChg>
        <pc:sldLayoutChg chg="del">
          <pc:chgData name="Yoel Kortick" userId="167978f5-7f40-4909-85d5-d4149554ad4e" providerId="ADAL" clId="{1CAA62D3-70E1-427A-8BF1-079C3C7D4D73}" dt="2024-09-29T06:09:05.865" v="58" actId="47"/>
          <pc:sldLayoutMkLst>
            <pc:docMk/>
            <pc:sldMasterMk cId="1691894521" sldId="2147483966"/>
            <pc:sldLayoutMk cId="2066544731" sldId="2147484630"/>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4166352113" sldId="2147484656"/>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2678986411" sldId="2147484657"/>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855485958" sldId="2147484673"/>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565654185" sldId="2147484674"/>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3197168305" sldId="2147484675"/>
          </pc:sldLayoutMkLst>
        </pc:sldLayoutChg>
      </pc:sldMasterChg>
    </pc:docChg>
  </pc:docChgLst>
  <pc:docChgLst>
    <pc:chgData name="Yoel Kortick" userId="167978f5-7f40-4909-85d5-d4149554ad4e" providerId="ADAL" clId="{EBD6D3C4-26B9-47A8-8663-2966860C0F1D}"/>
    <pc:docChg chg="undo custSel addSld delSld modSld modMainMaster modSection">
      <pc:chgData name="Yoel Kortick" userId="167978f5-7f40-4909-85d5-d4149554ad4e" providerId="ADAL" clId="{EBD6D3C4-26B9-47A8-8663-2966860C0F1D}" dt="2025-06-01T14:21:02.435" v="1167" actId="208"/>
      <pc:docMkLst>
        <pc:docMk/>
      </pc:docMkLst>
      <pc:sldChg chg="del">
        <pc:chgData name="Yoel Kortick" userId="167978f5-7f40-4909-85d5-d4149554ad4e" providerId="ADAL" clId="{EBD6D3C4-26B9-47A8-8663-2966860C0F1D}" dt="2025-06-01T12:42:05.339" v="73" actId="47"/>
        <pc:sldMkLst>
          <pc:docMk/>
          <pc:sldMk cId="815051809" sldId="388"/>
        </pc:sldMkLst>
      </pc:sldChg>
      <pc:sldChg chg="modSp del mod">
        <pc:chgData name="Yoel Kortick" userId="167978f5-7f40-4909-85d5-d4149554ad4e" providerId="ADAL" clId="{EBD6D3C4-26B9-47A8-8663-2966860C0F1D}" dt="2025-06-01T12:41:46.106" v="70" actId="47"/>
        <pc:sldMkLst>
          <pc:docMk/>
          <pc:sldMk cId="1637256743" sldId="657"/>
        </pc:sldMkLst>
      </pc:sldChg>
      <pc:sldChg chg="del">
        <pc:chgData name="Yoel Kortick" userId="167978f5-7f40-4909-85d5-d4149554ad4e" providerId="ADAL" clId="{EBD6D3C4-26B9-47A8-8663-2966860C0F1D}" dt="2025-06-01T12:42:07.040" v="74" actId="47"/>
        <pc:sldMkLst>
          <pc:docMk/>
          <pc:sldMk cId="430718176" sldId="658"/>
        </pc:sldMkLst>
      </pc:sldChg>
      <pc:sldChg chg="del">
        <pc:chgData name="Yoel Kortick" userId="167978f5-7f40-4909-85d5-d4149554ad4e" providerId="ADAL" clId="{EBD6D3C4-26B9-47A8-8663-2966860C0F1D}" dt="2025-06-01T12:42:43.088" v="80" actId="47"/>
        <pc:sldMkLst>
          <pc:docMk/>
          <pc:sldMk cId="1444690400" sldId="672"/>
        </pc:sldMkLst>
      </pc:sldChg>
      <pc:sldChg chg="del">
        <pc:chgData name="Yoel Kortick" userId="167978f5-7f40-4909-85d5-d4149554ad4e" providerId="ADAL" clId="{EBD6D3C4-26B9-47A8-8663-2966860C0F1D}" dt="2025-06-01T12:43:04.682" v="85" actId="47"/>
        <pc:sldMkLst>
          <pc:docMk/>
          <pc:sldMk cId="1718271838" sldId="677"/>
        </pc:sldMkLst>
      </pc:sldChg>
      <pc:sldChg chg="del">
        <pc:chgData name="Yoel Kortick" userId="167978f5-7f40-4909-85d5-d4149554ad4e" providerId="ADAL" clId="{EBD6D3C4-26B9-47A8-8663-2966860C0F1D}" dt="2025-06-01T13:44:08.057" v="685" actId="47"/>
        <pc:sldMkLst>
          <pc:docMk/>
          <pc:sldMk cId="2421745096" sldId="679"/>
        </pc:sldMkLst>
      </pc:sldChg>
      <pc:sldChg chg="del">
        <pc:chgData name="Yoel Kortick" userId="167978f5-7f40-4909-85d5-d4149554ad4e" providerId="ADAL" clId="{EBD6D3C4-26B9-47A8-8663-2966860C0F1D}" dt="2025-06-01T12:44:01.230" v="95" actId="47"/>
        <pc:sldMkLst>
          <pc:docMk/>
          <pc:sldMk cId="3721265836" sldId="680"/>
        </pc:sldMkLst>
      </pc:sldChg>
      <pc:sldChg chg="del">
        <pc:chgData name="Yoel Kortick" userId="167978f5-7f40-4909-85d5-d4149554ad4e" providerId="ADAL" clId="{EBD6D3C4-26B9-47A8-8663-2966860C0F1D}" dt="2025-06-01T12:45:00.516" v="105" actId="47"/>
        <pc:sldMkLst>
          <pc:docMk/>
          <pc:sldMk cId="3885442814" sldId="687"/>
        </pc:sldMkLst>
      </pc:sldChg>
      <pc:sldChg chg="addSp delSp modSp mod">
        <pc:chgData name="Yoel Kortick" userId="167978f5-7f40-4909-85d5-d4149554ad4e" providerId="ADAL" clId="{EBD6D3C4-26B9-47A8-8663-2966860C0F1D}" dt="2025-06-01T14:02:09.292" v="800" actId="208"/>
        <pc:sldMkLst>
          <pc:docMk/>
          <pc:sldMk cId="4101289709" sldId="688"/>
        </pc:sldMkLst>
      </pc:sldChg>
      <pc:sldChg chg="addSp delSp modSp mod">
        <pc:chgData name="Yoel Kortick" userId="167978f5-7f40-4909-85d5-d4149554ad4e" providerId="ADAL" clId="{EBD6D3C4-26B9-47A8-8663-2966860C0F1D}" dt="2025-06-01T14:03:00.893" v="848" actId="1036"/>
        <pc:sldMkLst>
          <pc:docMk/>
          <pc:sldMk cId="677611823" sldId="689"/>
        </pc:sldMkLst>
      </pc:sldChg>
      <pc:sldChg chg="addSp delSp modSp mod">
        <pc:chgData name="Yoel Kortick" userId="167978f5-7f40-4909-85d5-d4149554ad4e" providerId="ADAL" clId="{EBD6D3C4-26B9-47A8-8663-2966860C0F1D}" dt="2025-06-01T14:03:34.172" v="853" actId="208"/>
        <pc:sldMkLst>
          <pc:docMk/>
          <pc:sldMk cId="32588567" sldId="690"/>
        </pc:sldMkLst>
      </pc:sldChg>
      <pc:sldChg chg="modSp mod">
        <pc:chgData name="Yoel Kortick" userId="167978f5-7f40-4909-85d5-d4149554ad4e" providerId="ADAL" clId="{EBD6D3C4-26B9-47A8-8663-2966860C0F1D}" dt="2025-06-01T12:54:52.553" v="149" actId="20577"/>
        <pc:sldMkLst>
          <pc:docMk/>
          <pc:sldMk cId="2584945947" sldId="712"/>
        </pc:sldMkLst>
      </pc:sldChg>
      <pc:sldChg chg="addSp delSp modSp mod">
        <pc:chgData name="Yoel Kortick" userId="167978f5-7f40-4909-85d5-d4149554ad4e" providerId="ADAL" clId="{EBD6D3C4-26B9-47A8-8663-2966860C0F1D}" dt="2025-06-01T13:44:04.403" v="684" actId="14100"/>
        <pc:sldMkLst>
          <pc:docMk/>
          <pc:sldMk cId="3594030821" sldId="713"/>
        </pc:sldMkLst>
      </pc:sldChg>
      <pc:sldChg chg="del">
        <pc:chgData name="Yoel Kortick" userId="167978f5-7f40-4909-85d5-d4149554ad4e" providerId="ADAL" clId="{EBD6D3C4-26B9-47A8-8663-2966860C0F1D}" dt="2025-06-01T12:44:21.860" v="100" actId="47"/>
        <pc:sldMkLst>
          <pc:docMk/>
          <pc:sldMk cId="352697515" sldId="719"/>
        </pc:sldMkLst>
      </pc:sldChg>
      <pc:sldChg chg="addSp delSp modSp mod">
        <pc:chgData name="Yoel Kortick" userId="167978f5-7f40-4909-85d5-d4149554ad4e" providerId="ADAL" clId="{EBD6D3C4-26B9-47A8-8663-2966860C0F1D}" dt="2025-06-01T14:04:33.734" v="863" actId="14100"/>
        <pc:sldMkLst>
          <pc:docMk/>
          <pc:sldMk cId="442428762" sldId="724"/>
        </pc:sldMkLst>
      </pc:sldChg>
      <pc:sldChg chg="addSp delSp modSp mod">
        <pc:chgData name="Yoel Kortick" userId="167978f5-7f40-4909-85d5-d4149554ad4e" providerId="ADAL" clId="{EBD6D3C4-26B9-47A8-8663-2966860C0F1D}" dt="2025-06-01T14:06:14.634" v="869"/>
        <pc:sldMkLst>
          <pc:docMk/>
          <pc:sldMk cId="255968741" sldId="725"/>
        </pc:sldMkLst>
      </pc:sldChg>
      <pc:sldChg chg="addSp delSp modSp mod">
        <pc:chgData name="Yoel Kortick" userId="167978f5-7f40-4909-85d5-d4149554ad4e" providerId="ADAL" clId="{EBD6D3C4-26B9-47A8-8663-2966860C0F1D}" dt="2025-06-01T14:06:42.135" v="874" actId="208"/>
        <pc:sldMkLst>
          <pc:docMk/>
          <pc:sldMk cId="186080786" sldId="726"/>
        </pc:sldMkLst>
      </pc:sldChg>
      <pc:sldChg chg="addSp delSp modSp mod">
        <pc:chgData name="Yoel Kortick" userId="167978f5-7f40-4909-85d5-d4149554ad4e" providerId="ADAL" clId="{EBD6D3C4-26B9-47A8-8663-2966860C0F1D}" dt="2025-06-01T14:09:04.878" v="900" actId="1076"/>
        <pc:sldMkLst>
          <pc:docMk/>
          <pc:sldMk cId="2919288167" sldId="727"/>
        </pc:sldMkLst>
      </pc:sldChg>
      <pc:sldChg chg="addSp delSp modSp mod">
        <pc:chgData name="Yoel Kortick" userId="167978f5-7f40-4909-85d5-d4149554ad4e" providerId="ADAL" clId="{EBD6D3C4-26B9-47A8-8663-2966860C0F1D}" dt="2025-06-01T14:11:12.896" v="991" actId="14100"/>
        <pc:sldMkLst>
          <pc:docMk/>
          <pc:sldMk cId="1699043517" sldId="728"/>
        </pc:sldMkLst>
      </pc:sldChg>
      <pc:sldChg chg="addSp delSp modSp mod">
        <pc:chgData name="Yoel Kortick" userId="167978f5-7f40-4909-85d5-d4149554ad4e" providerId="ADAL" clId="{EBD6D3C4-26B9-47A8-8663-2966860C0F1D}" dt="2025-06-01T13:41:27.488" v="674" actId="208"/>
        <pc:sldMkLst>
          <pc:docMk/>
          <pc:sldMk cId="927033395" sldId="730"/>
        </pc:sldMkLst>
      </pc:sldChg>
      <pc:sldChg chg="del">
        <pc:chgData name="Yoel Kortick" userId="167978f5-7f40-4909-85d5-d4149554ad4e" providerId="ADAL" clId="{EBD6D3C4-26B9-47A8-8663-2966860C0F1D}" dt="2025-06-01T12:43:29.516" v="90" actId="47"/>
        <pc:sldMkLst>
          <pc:docMk/>
          <pc:sldMk cId="1951628666" sldId="731"/>
        </pc:sldMkLst>
      </pc:sldChg>
      <pc:sldChg chg="addSp delSp modSp mod">
        <pc:chgData name="Yoel Kortick" userId="167978f5-7f40-4909-85d5-d4149554ad4e" providerId="ADAL" clId="{EBD6D3C4-26B9-47A8-8663-2966860C0F1D}" dt="2025-06-01T13:49:20.808" v="715"/>
        <pc:sldMkLst>
          <pc:docMk/>
          <pc:sldMk cId="3965880344" sldId="737"/>
        </pc:sldMkLst>
      </pc:sldChg>
      <pc:sldChg chg="addSp delSp modSp mod">
        <pc:chgData name="Yoel Kortick" userId="167978f5-7f40-4909-85d5-d4149554ad4e" providerId="ADAL" clId="{EBD6D3C4-26B9-47A8-8663-2966860C0F1D}" dt="2025-06-01T13:49:50.429" v="721" actId="14100"/>
        <pc:sldMkLst>
          <pc:docMk/>
          <pc:sldMk cId="223129772" sldId="738"/>
        </pc:sldMkLst>
      </pc:sldChg>
      <pc:sldChg chg="addSp delSp modSp mod">
        <pc:chgData name="Yoel Kortick" userId="167978f5-7f40-4909-85d5-d4149554ad4e" providerId="ADAL" clId="{EBD6D3C4-26B9-47A8-8663-2966860C0F1D}" dt="2025-06-01T13:46:23.289" v="692" actId="14100"/>
        <pc:sldMkLst>
          <pc:docMk/>
          <pc:sldMk cId="1746544141" sldId="743"/>
        </pc:sldMkLst>
      </pc:sldChg>
      <pc:sldChg chg="addSp delSp modSp mod">
        <pc:chgData name="Yoel Kortick" userId="167978f5-7f40-4909-85d5-d4149554ad4e" providerId="ADAL" clId="{EBD6D3C4-26B9-47A8-8663-2966860C0F1D}" dt="2025-06-01T13:46:42.019" v="706" actId="1035"/>
        <pc:sldMkLst>
          <pc:docMk/>
          <pc:sldMk cId="1152585869" sldId="744"/>
        </pc:sldMkLst>
      </pc:sldChg>
      <pc:sldChg chg="modSp del mod">
        <pc:chgData name="Yoel Kortick" userId="167978f5-7f40-4909-85d5-d4149554ad4e" providerId="ADAL" clId="{EBD6D3C4-26B9-47A8-8663-2966860C0F1D}" dt="2025-06-01T12:46:02.485" v="116" actId="47"/>
        <pc:sldMkLst>
          <pc:docMk/>
          <pc:sldMk cId="2884271433" sldId="757"/>
        </pc:sldMkLst>
      </pc:sldChg>
      <pc:sldChg chg="addSp delSp modSp mod">
        <pc:chgData name="Yoel Kortick" userId="167978f5-7f40-4909-85d5-d4149554ad4e" providerId="ADAL" clId="{EBD6D3C4-26B9-47A8-8663-2966860C0F1D}" dt="2025-06-01T13:21:32.115" v="342" actId="208"/>
        <pc:sldMkLst>
          <pc:docMk/>
          <pc:sldMk cId="3306452126" sldId="758"/>
        </pc:sldMkLst>
      </pc:sldChg>
      <pc:sldChg chg="addSp delSp modSp mod">
        <pc:chgData name="Yoel Kortick" userId="167978f5-7f40-4909-85d5-d4149554ad4e" providerId="ADAL" clId="{EBD6D3C4-26B9-47A8-8663-2966860C0F1D}" dt="2025-06-01T13:27:37.383" v="443" actId="208"/>
        <pc:sldMkLst>
          <pc:docMk/>
          <pc:sldMk cId="3197582671" sldId="759"/>
        </pc:sldMkLst>
      </pc:sldChg>
      <pc:sldChg chg="addSp delSp modSp mod">
        <pc:chgData name="Yoel Kortick" userId="167978f5-7f40-4909-85d5-d4149554ad4e" providerId="ADAL" clId="{EBD6D3C4-26B9-47A8-8663-2966860C0F1D}" dt="2025-06-01T13:28:53.193" v="446" actId="208"/>
        <pc:sldMkLst>
          <pc:docMk/>
          <pc:sldMk cId="222164029" sldId="760"/>
        </pc:sldMkLst>
      </pc:sldChg>
      <pc:sldChg chg="addSp delSp modSp mod">
        <pc:chgData name="Yoel Kortick" userId="167978f5-7f40-4909-85d5-d4149554ad4e" providerId="ADAL" clId="{EBD6D3C4-26B9-47A8-8663-2966860C0F1D}" dt="2025-06-01T13:30:10.198" v="458" actId="1035"/>
        <pc:sldMkLst>
          <pc:docMk/>
          <pc:sldMk cId="4259063968" sldId="761"/>
        </pc:sldMkLst>
      </pc:sldChg>
      <pc:sldChg chg="del">
        <pc:chgData name="Yoel Kortick" userId="167978f5-7f40-4909-85d5-d4149554ad4e" providerId="ADAL" clId="{EBD6D3C4-26B9-47A8-8663-2966860C0F1D}" dt="2025-06-01T12:47:38.445" v="127" actId="47"/>
        <pc:sldMkLst>
          <pc:docMk/>
          <pc:sldMk cId="3513763457" sldId="763"/>
        </pc:sldMkLst>
      </pc:sldChg>
      <pc:sldChg chg="del">
        <pc:chgData name="Yoel Kortick" userId="167978f5-7f40-4909-85d5-d4149554ad4e" providerId="ADAL" clId="{EBD6D3C4-26B9-47A8-8663-2966860C0F1D}" dt="2025-06-01T12:47:16.798" v="122" actId="47"/>
        <pc:sldMkLst>
          <pc:docMk/>
          <pc:sldMk cId="570766090" sldId="773"/>
        </pc:sldMkLst>
      </pc:sldChg>
      <pc:sldChg chg="modSp mod">
        <pc:chgData name="Yoel Kortick" userId="167978f5-7f40-4909-85d5-d4149554ad4e" providerId="ADAL" clId="{EBD6D3C4-26B9-47A8-8663-2966860C0F1D}" dt="2025-06-01T12:59:49.877" v="155" actId="20577"/>
        <pc:sldMkLst>
          <pc:docMk/>
          <pc:sldMk cId="4015269979" sldId="774"/>
        </pc:sldMkLst>
      </pc:sldChg>
      <pc:sldChg chg="addSp delSp modSp mod">
        <pc:chgData name="Yoel Kortick" userId="167978f5-7f40-4909-85d5-d4149554ad4e" providerId="ADAL" clId="{EBD6D3C4-26B9-47A8-8663-2966860C0F1D}" dt="2025-06-01T13:00:15.568" v="157"/>
        <pc:sldMkLst>
          <pc:docMk/>
          <pc:sldMk cId="2661847803" sldId="775"/>
        </pc:sldMkLst>
      </pc:sldChg>
      <pc:sldChg chg="addSp delSp modSp mod">
        <pc:chgData name="Yoel Kortick" userId="167978f5-7f40-4909-85d5-d4149554ad4e" providerId="ADAL" clId="{EBD6D3C4-26B9-47A8-8663-2966860C0F1D}" dt="2025-06-01T14:11:54.690" v="993" actId="20577"/>
        <pc:sldMkLst>
          <pc:docMk/>
          <pc:sldMk cId="2611607577" sldId="776"/>
        </pc:sldMkLst>
      </pc:sldChg>
      <pc:sldChg chg="addSp delSp modSp mod">
        <pc:chgData name="Yoel Kortick" userId="167978f5-7f40-4909-85d5-d4149554ad4e" providerId="ADAL" clId="{EBD6D3C4-26B9-47A8-8663-2966860C0F1D}" dt="2025-06-01T13:33:32.036" v="509" actId="208"/>
        <pc:sldMkLst>
          <pc:docMk/>
          <pc:sldMk cId="3872669654" sldId="777"/>
        </pc:sldMkLst>
      </pc:sldChg>
      <pc:sldChg chg="addSp delSp modSp mod">
        <pc:chgData name="Yoel Kortick" userId="167978f5-7f40-4909-85d5-d4149554ad4e" providerId="ADAL" clId="{EBD6D3C4-26B9-47A8-8663-2966860C0F1D}" dt="2025-06-01T13:34:37.814" v="522" actId="167"/>
        <pc:sldMkLst>
          <pc:docMk/>
          <pc:sldMk cId="3883126636" sldId="778"/>
        </pc:sldMkLst>
      </pc:sldChg>
      <pc:sldChg chg="addSp delSp modSp del mod">
        <pc:chgData name="Yoel Kortick" userId="167978f5-7f40-4909-85d5-d4149554ad4e" providerId="ADAL" clId="{EBD6D3C4-26B9-47A8-8663-2966860C0F1D}" dt="2025-06-01T13:35:02.363" v="523" actId="47"/>
        <pc:sldMkLst>
          <pc:docMk/>
          <pc:sldMk cId="1737477066" sldId="779"/>
        </pc:sldMkLst>
      </pc:sldChg>
      <pc:sldChg chg="addSp delSp modSp mod">
        <pc:chgData name="Yoel Kortick" userId="167978f5-7f40-4909-85d5-d4149554ad4e" providerId="ADAL" clId="{EBD6D3C4-26B9-47A8-8663-2966860C0F1D}" dt="2025-06-01T13:37:39.328" v="540" actId="1038"/>
        <pc:sldMkLst>
          <pc:docMk/>
          <pc:sldMk cId="4186158771" sldId="780"/>
        </pc:sldMkLst>
      </pc:sldChg>
      <pc:sldChg chg="addSp delSp modSp mod">
        <pc:chgData name="Yoel Kortick" userId="167978f5-7f40-4909-85d5-d4149554ad4e" providerId="ADAL" clId="{EBD6D3C4-26B9-47A8-8663-2966860C0F1D}" dt="2025-06-01T13:55:47.450" v="735" actId="208"/>
        <pc:sldMkLst>
          <pc:docMk/>
          <pc:sldMk cId="318696011" sldId="784"/>
        </pc:sldMkLst>
      </pc:sldChg>
      <pc:sldChg chg="addSp delSp modSp mod">
        <pc:chgData name="Yoel Kortick" userId="167978f5-7f40-4909-85d5-d4149554ad4e" providerId="ADAL" clId="{EBD6D3C4-26B9-47A8-8663-2966860C0F1D}" dt="2025-06-01T13:56:18.588" v="740" actId="208"/>
        <pc:sldMkLst>
          <pc:docMk/>
          <pc:sldMk cId="2759362149" sldId="785"/>
        </pc:sldMkLst>
      </pc:sldChg>
      <pc:sldChg chg="addSp delSp modSp mod">
        <pc:chgData name="Yoel Kortick" userId="167978f5-7f40-4909-85d5-d4149554ad4e" providerId="ADAL" clId="{EBD6D3C4-26B9-47A8-8663-2966860C0F1D}" dt="2025-06-01T13:58:13.165" v="759"/>
        <pc:sldMkLst>
          <pc:docMk/>
          <pc:sldMk cId="76916586" sldId="787"/>
        </pc:sldMkLst>
      </pc:sldChg>
      <pc:sldChg chg="addSp delSp modSp mod">
        <pc:chgData name="Yoel Kortick" userId="167978f5-7f40-4909-85d5-d4149554ad4e" providerId="ADAL" clId="{EBD6D3C4-26B9-47A8-8663-2966860C0F1D}" dt="2025-06-01T13:58:44.175" v="775" actId="14100"/>
        <pc:sldMkLst>
          <pc:docMk/>
          <pc:sldMk cId="982811814" sldId="788"/>
        </pc:sldMkLst>
      </pc:sldChg>
      <pc:sldChg chg="del">
        <pc:chgData name="Yoel Kortick" userId="167978f5-7f40-4909-85d5-d4149554ad4e" providerId="ADAL" clId="{EBD6D3C4-26B9-47A8-8663-2966860C0F1D}" dt="2025-06-01T12:48:38.568" v="137" actId="47"/>
        <pc:sldMkLst>
          <pc:docMk/>
          <pc:sldMk cId="680070693" sldId="792"/>
        </pc:sldMkLst>
      </pc:sldChg>
      <pc:sldChg chg="del">
        <pc:chgData name="Yoel Kortick" userId="167978f5-7f40-4909-85d5-d4149554ad4e" providerId="ADAL" clId="{EBD6D3C4-26B9-47A8-8663-2966860C0F1D}" dt="2025-06-01T12:48:11.887" v="132" actId="47"/>
        <pc:sldMkLst>
          <pc:docMk/>
          <pc:sldMk cId="1916743668" sldId="795"/>
        </pc:sldMkLst>
      </pc:sldChg>
      <pc:sldChg chg="addSp delSp modSp mod">
        <pc:chgData name="Yoel Kortick" userId="167978f5-7f40-4909-85d5-d4149554ad4e" providerId="ADAL" clId="{EBD6D3C4-26B9-47A8-8663-2966860C0F1D}" dt="2025-06-01T14:15:34.321" v="1013" actId="14100"/>
        <pc:sldMkLst>
          <pc:docMk/>
          <pc:sldMk cId="594686783" sldId="799"/>
        </pc:sldMkLst>
      </pc:sldChg>
      <pc:sldChg chg="addSp delSp modSp mod">
        <pc:chgData name="Yoel Kortick" userId="167978f5-7f40-4909-85d5-d4149554ad4e" providerId="ADAL" clId="{EBD6D3C4-26B9-47A8-8663-2966860C0F1D}" dt="2025-06-01T14:15:48.766" v="1043" actId="208"/>
        <pc:sldMkLst>
          <pc:docMk/>
          <pc:sldMk cId="3933730125" sldId="800"/>
        </pc:sldMkLst>
      </pc:sldChg>
      <pc:sldChg chg="addSp delSp modSp mod">
        <pc:chgData name="Yoel Kortick" userId="167978f5-7f40-4909-85d5-d4149554ad4e" providerId="ADAL" clId="{EBD6D3C4-26B9-47A8-8663-2966860C0F1D}" dt="2025-06-01T14:17:21.030" v="1062" actId="20577"/>
        <pc:sldMkLst>
          <pc:docMk/>
          <pc:sldMk cId="3855313965" sldId="802"/>
        </pc:sldMkLst>
      </pc:sldChg>
      <pc:sldChg chg="addSp delSp modSp mod">
        <pc:chgData name="Yoel Kortick" userId="167978f5-7f40-4909-85d5-d4149554ad4e" providerId="ADAL" clId="{EBD6D3C4-26B9-47A8-8663-2966860C0F1D}" dt="2025-06-01T14:18:06.570" v="1110" actId="208"/>
        <pc:sldMkLst>
          <pc:docMk/>
          <pc:sldMk cId="2912888166" sldId="803"/>
        </pc:sldMkLst>
      </pc:sldChg>
      <pc:sldChg chg="addSp delSp modSp mod">
        <pc:chgData name="Yoel Kortick" userId="167978f5-7f40-4909-85d5-d4149554ad4e" providerId="ADAL" clId="{EBD6D3C4-26B9-47A8-8663-2966860C0F1D}" dt="2025-06-01T14:20:02.753" v="1147" actId="208"/>
        <pc:sldMkLst>
          <pc:docMk/>
          <pc:sldMk cId="4178526539" sldId="804"/>
        </pc:sldMkLst>
      </pc:sldChg>
      <pc:sldChg chg="addSp delSp modSp mod">
        <pc:chgData name="Yoel Kortick" userId="167978f5-7f40-4909-85d5-d4149554ad4e" providerId="ADAL" clId="{EBD6D3C4-26B9-47A8-8663-2966860C0F1D}" dt="2025-06-01T14:21:02.435" v="1167" actId="208"/>
        <pc:sldMkLst>
          <pc:docMk/>
          <pc:sldMk cId="462357106" sldId="805"/>
        </pc:sldMkLst>
      </pc:sldChg>
      <pc:sldChg chg="addSp delSp modSp add mod">
        <pc:chgData name="Yoel Kortick" userId="167978f5-7f40-4909-85d5-d4149554ad4e" providerId="ADAL" clId="{EBD6D3C4-26B9-47A8-8663-2966860C0F1D}" dt="2025-06-01T12:38:09.802" v="68" actId="1035"/>
        <pc:sldMkLst>
          <pc:docMk/>
          <pc:sldMk cId="2936091595" sldId="2147480407"/>
        </pc:sldMkLst>
        <pc:spChg chg="mod">
          <ac:chgData name="Yoel Kortick" userId="167978f5-7f40-4909-85d5-d4149554ad4e" providerId="ADAL" clId="{EBD6D3C4-26B9-47A8-8663-2966860C0F1D}" dt="2025-06-01T12:37:20.123" v="42" actId="14100"/>
          <ac:spMkLst>
            <pc:docMk/>
            <pc:sldMk cId="2936091595" sldId="2147480407"/>
            <ac:spMk id="2" creationId="{00000000-0000-0000-0000-000000000000}"/>
          </ac:spMkLst>
        </pc:spChg>
        <pc:spChg chg="add mod">
          <ac:chgData name="Yoel Kortick" userId="167978f5-7f40-4909-85d5-d4149554ad4e" providerId="ADAL" clId="{EBD6D3C4-26B9-47A8-8663-2966860C0F1D}" dt="2025-06-01T12:38:09.802" v="68" actId="1035"/>
          <ac:spMkLst>
            <pc:docMk/>
            <pc:sldMk cId="2936091595" sldId="2147480407"/>
            <ac:spMk id="4" creationId="{6996D1CA-23C6-39D7-BA16-17C0E9EF5E27}"/>
          </ac:spMkLst>
        </pc:spChg>
        <pc:spChg chg="add mod">
          <ac:chgData name="Yoel Kortick" userId="167978f5-7f40-4909-85d5-d4149554ad4e" providerId="ADAL" clId="{EBD6D3C4-26B9-47A8-8663-2966860C0F1D}" dt="2025-06-01T12:37:52.766" v="64" actId="1036"/>
          <ac:spMkLst>
            <pc:docMk/>
            <pc:sldMk cId="2936091595" sldId="2147480407"/>
            <ac:spMk id="5" creationId="{600F600C-6408-A9A6-426D-17EE21FEA9F6}"/>
          </ac:spMkLst>
        </pc:spChg>
      </pc:sldChg>
      <pc:sldChg chg="add">
        <pc:chgData name="Yoel Kortick" userId="167978f5-7f40-4909-85d5-d4149554ad4e" providerId="ADAL" clId="{EBD6D3C4-26B9-47A8-8663-2966860C0F1D}" dt="2025-06-01T12:41:41.057" v="69"/>
        <pc:sldMkLst>
          <pc:docMk/>
          <pc:sldMk cId="3143615500" sldId="2147480418"/>
        </pc:sldMkLst>
      </pc:sldChg>
      <pc:sldChg chg="modSp add mod">
        <pc:chgData name="Yoel Kortick" userId="167978f5-7f40-4909-85d5-d4149554ad4e" providerId="ADAL" clId="{EBD6D3C4-26B9-47A8-8663-2966860C0F1D}" dt="2025-06-01T12:46:43.696" v="117"/>
        <pc:sldMkLst>
          <pc:docMk/>
          <pc:sldMk cId="2711077615" sldId="2147480430"/>
        </pc:sldMkLst>
        <pc:spChg chg="mod">
          <ac:chgData name="Yoel Kortick" userId="167978f5-7f40-4909-85d5-d4149554ad4e" providerId="ADAL" clId="{EBD6D3C4-26B9-47A8-8663-2966860C0F1D}" dt="2025-06-01T12:46:43.696" v="117"/>
          <ac:spMkLst>
            <pc:docMk/>
            <pc:sldMk cId="2711077615" sldId="2147480430"/>
            <ac:spMk id="5" creationId="{00000000-0000-0000-0000-000000000000}"/>
          </ac:spMkLst>
        </pc:spChg>
      </pc:sldChg>
      <pc:sldChg chg="modSp add mod">
        <pc:chgData name="Yoel Kortick" userId="167978f5-7f40-4909-85d5-d4149554ad4e" providerId="ADAL" clId="{EBD6D3C4-26B9-47A8-8663-2966860C0F1D}" dt="2025-06-01T12:42:38.366" v="79" actId="255"/>
        <pc:sldMkLst>
          <pc:docMk/>
          <pc:sldMk cId="3215317713" sldId="2147480431"/>
        </pc:sldMkLst>
        <pc:spChg chg="mod">
          <ac:chgData name="Yoel Kortick" userId="167978f5-7f40-4909-85d5-d4149554ad4e" providerId="ADAL" clId="{EBD6D3C4-26B9-47A8-8663-2966860C0F1D}" dt="2025-06-01T12:42:38.366" v="79" actId="255"/>
          <ac:spMkLst>
            <pc:docMk/>
            <pc:sldMk cId="3215317713" sldId="2147480431"/>
            <ac:spMk id="5" creationId="{AC821D1E-55D9-ED48-ABA7-12156B4F3037}"/>
          </ac:spMkLst>
        </pc:spChg>
      </pc:sldChg>
      <pc:sldChg chg="modSp add mod">
        <pc:chgData name="Yoel Kortick" userId="167978f5-7f40-4909-85d5-d4149554ad4e" providerId="ADAL" clId="{EBD6D3C4-26B9-47A8-8663-2966860C0F1D}" dt="2025-06-01T12:43:01.225" v="84"/>
        <pc:sldMkLst>
          <pc:docMk/>
          <pc:sldMk cId="1195457792" sldId="2147480432"/>
        </pc:sldMkLst>
        <pc:spChg chg="mod">
          <ac:chgData name="Yoel Kortick" userId="167978f5-7f40-4909-85d5-d4149554ad4e" providerId="ADAL" clId="{EBD6D3C4-26B9-47A8-8663-2966860C0F1D}" dt="2025-06-01T12:43:01.225" v="84"/>
          <ac:spMkLst>
            <pc:docMk/>
            <pc:sldMk cId="1195457792" sldId="2147480432"/>
            <ac:spMk id="5" creationId="{AAD7CB18-C58B-BE08-DA4E-D7177B83588C}"/>
          </ac:spMkLst>
        </pc:spChg>
      </pc:sldChg>
      <pc:sldChg chg="modSp add mod">
        <pc:chgData name="Yoel Kortick" userId="167978f5-7f40-4909-85d5-d4149554ad4e" providerId="ADAL" clId="{EBD6D3C4-26B9-47A8-8663-2966860C0F1D}" dt="2025-06-01T12:43:27.171" v="89"/>
        <pc:sldMkLst>
          <pc:docMk/>
          <pc:sldMk cId="3101334533" sldId="2147480433"/>
        </pc:sldMkLst>
        <pc:spChg chg="mod">
          <ac:chgData name="Yoel Kortick" userId="167978f5-7f40-4909-85d5-d4149554ad4e" providerId="ADAL" clId="{EBD6D3C4-26B9-47A8-8663-2966860C0F1D}" dt="2025-06-01T12:43:27.171" v="89"/>
          <ac:spMkLst>
            <pc:docMk/>
            <pc:sldMk cId="3101334533" sldId="2147480433"/>
            <ac:spMk id="5" creationId="{9B846F0D-B909-A456-29DB-C489EE4A1896}"/>
          </ac:spMkLst>
        </pc:spChg>
      </pc:sldChg>
      <pc:sldChg chg="modSp add mod">
        <pc:chgData name="Yoel Kortick" userId="167978f5-7f40-4909-85d5-d4149554ad4e" providerId="ADAL" clId="{EBD6D3C4-26B9-47A8-8663-2966860C0F1D}" dt="2025-06-01T12:43:58.607" v="94" actId="20577"/>
        <pc:sldMkLst>
          <pc:docMk/>
          <pc:sldMk cId="4187908048" sldId="2147480434"/>
        </pc:sldMkLst>
        <pc:spChg chg="mod">
          <ac:chgData name="Yoel Kortick" userId="167978f5-7f40-4909-85d5-d4149554ad4e" providerId="ADAL" clId="{EBD6D3C4-26B9-47A8-8663-2966860C0F1D}" dt="2025-06-01T12:43:58.607" v="94" actId="20577"/>
          <ac:spMkLst>
            <pc:docMk/>
            <pc:sldMk cId="4187908048" sldId="2147480434"/>
            <ac:spMk id="5" creationId="{D82483CB-88D3-FB16-8B0B-8B907F6B50A9}"/>
          </ac:spMkLst>
        </pc:spChg>
      </pc:sldChg>
      <pc:sldChg chg="modSp add mod">
        <pc:chgData name="Yoel Kortick" userId="167978f5-7f40-4909-85d5-d4149554ad4e" providerId="ADAL" clId="{EBD6D3C4-26B9-47A8-8663-2966860C0F1D}" dt="2025-06-01T12:44:19.078" v="99"/>
        <pc:sldMkLst>
          <pc:docMk/>
          <pc:sldMk cId="217493611" sldId="2147480435"/>
        </pc:sldMkLst>
      </pc:sldChg>
      <pc:sldChg chg="modSp add mod">
        <pc:chgData name="Yoel Kortick" userId="167978f5-7f40-4909-85d5-d4149554ad4e" providerId="ADAL" clId="{EBD6D3C4-26B9-47A8-8663-2966860C0F1D}" dt="2025-06-01T12:44:57.467" v="104"/>
        <pc:sldMkLst>
          <pc:docMk/>
          <pc:sldMk cId="3793389652" sldId="2147480436"/>
        </pc:sldMkLst>
      </pc:sldChg>
      <pc:sldChg chg="modSp add mod">
        <pc:chgData name="Yoel Kortick" userId="167978f5-7f40-4909-85d5-d4149554ad4e" providerId="ADAL" clId="{EBD6D3C4-26B9-47A8-8663-2966860C0F1D}" dt="2025-06-01T12:45:48.841" v="110" actId="313"/>
        <pc:sldMkLst>
          <pc:docMk/>
          <pc:sldMk cId="2583671206" sldId="2147480437"/>
        </pc:sldMkLst>
      </pc:sldChg>
      <pc:sldChg chg="modSp add mod">
        <pc:chgData name="Yoel Kortick" userId="167978f5-7f40-4909-85d5-d4149554ad4e" providerId="ADAL" clId="{EBD6D3C4-26B9-47A8-8663-2966860C0F1D}" dt="2025-06-01T12:47:12.199" v="121"/>
        <pc:sldMkLst>
          <pc:docMk/>
          <pc:sldMk cId="336357512" sldId="2147480438"/>
        </pc:sldMkLst>
      </pc:sldChg>
      <pc:sldChg chg="modSp add mod">
        <pc:chgData name="Yoel Kortick" userId="167978f5-7f40-4909-85d5-d4149554ad4e" providerId="ADAL" clId="{EBD6D3C4-26B9-47A8-8663-2966860C0F1D}" dt="2025-06-01T12:47:35.600" v="126"/>
        <pc:sldMkLst>
          <pc:docMk/>
          <pc:sldMk cId="1982059557" sldId="2147480439"/>
        </pc:sldMkLst>
      </pc:sldChg>
      <pc:sldChg chg="modSp add mod">
        <pc:chgData name="Yoel Kortick" userId="167978f5-7f40-4909-85d5-d4149554ad4e" providerId="ADAL" clId="{EBD6D3C4-26B9-47A8-8663-2966860C0F1D}" dt="2025-06-01T12:48:06.306" v="131"/>
        <pc:sldMkLst>
          <pc:docMk/>
          <pc:sldMk cId="3319784378" sldId="2147480440"/>
        </pc:sldMkLst>
      </pc:sldChg>
      <pc:sldChg chg="modSp add mod">
        <pc:chgData name="Yoel Kortick" userId="167978f5-7f40-4909-85d5-d4149554ad4e" providerId="ADAL" clId="{EBD6D3C4-26B9-47A8-8663-2966860C0F1D}" dt="2025-06-01T12:48:35.216" v="136"/>
        <pc:sldMkLst>
          <pc:docMk/>
          <pc:sldMk cId="3362003668" sldId="2147480441"/>
        </pc:sldMkLst>
      </pc:sldChg>
      <pc:sldChg chg="addSp delSp modSp add mod">
        <pc:chgData name="Yoel Kortick" userId="167978f5-7f40-4909-85d5-d4149554ad4e" providerId="ADAL" clId="{EBD6D3C4-26B9-47A8-8663-2966860C0F1D}" dt="2025-06-01T13:40:15.565" v="670" actId="14100"/>
        <pc:sldMkLst>
          <pc:docMk/>
          <pc:sldMk cId="1212022780" sldId="2147480442"/>
        </pc:sldMkLst>
      </pc:sldChg>
      <pc:sldMasterChg chg="addSp delSp modSp mod modSldLayout">
        <pc:chgData name="Yoel Kortick" userId="167978f5-7f40-4909-85d5-d4149554ad4e" providerId="ADAL" clId="{EBD6D3C4-26B9-47A8-8663-2966860C0F1D}" dt="2025-06-01T12:50:45.514" v="140" actId="478"/>
        <pc:sldMasterMkLst>
          <pc:docMk/>
          <pc:sldMasterMk cId="1691894521" sldId="2147483966"/>
        </pc:sldMasterMkLst>
        <pc:spChg chg="mod">
          <ac:chgData name="Yoel Kortick" userId="167978f5-7f40-4909-85d5-d4149554ad4e" providerId="ADAL" clId="{EBD6D3C4-26B9-47A8-8663-2966860C0F1D}" dt="2025-06-01T12:50:36.162" v="139"/>
          <ac:spMkLst>
            <pc:docMk/>
            <pc:sldMasterMk cId="1691894521" sldId="2147483966"/>
            <ac:spMk id="9" creationId="{AB544DE5-5571-AACB-5864-8AF858AA4B4E}"/>
          </ac:spMkLst>
        </pc:spChg>
        <pc:spChg chg="mod">
          <ac:chgData name="Yoel Kortick" userId="167978f5-7f40-4909-85d5-d4149554ad4e" providerId="ADAL" clId="{EBD6D3C4-26B9-47A8-8663-2966860C0F1D}" dt="2025-06-01T12:50:36.162" v="139"/>
          <ac:spMkLst>
            <pc:docMk/>
            <pc:sldMasterMk cId="1691894521" sldId="2147483966"/>
            <ac:spMk id="10" creationId="{ED63BC37-2610-4C45-B741-97BCA08110AA}"/>
          </ac:spMkLst>
        </pc:spChg>
        <pc:spChg chg="mod">
          <ac:chgData name="Yoel Kortick" userId="167978f5-7f40-4909-85d5-d4149554ad4e" providerId="ADAL" clId="{EBD6D3C4-26B9-47A8-8663-2966860C0F1D}" dt="2025-06-01T12:50:36.162" v="139"/>
          <ac:spMkLst>
            <pc:docMk/>
            <pc:sldMasterMk cId="1691894521" sldId="2147483966"/>
            <ac:spMk id="32" creationId="{5F3FBE2C-7981-4ABE-696D-8EF3BAAB92C7}"/>
          </ac:spMkLst>
        </pc:spChg>
        <pc:spChg chg="mod">
          <ac:chgData name="Yoel Kortick" userId="167978f5-7f40-4909-85d5-d4149554ad4e" providerId="ADAL" clId="{EBD6D3C4-26B9-47A8-8663-2966860C0F1D}" dt="2025-06-01T12:50:36.162" v="139"/>
          <ac:spMkLst>
            <pc:docMk/>
            <pc:sldMasterMk cId="1691894521" sldId="2147483966"/>
            <ac:spMk id="33" creationId="{21F27A6B-A0B9-3604-3695-79C4EA110848}"/>
          </ac:spMkLst>
        </pc:spChg>
        <pc:spChg chg="mod">
          <ac:chgData name="Yoel Kortick" userId="167978f5-7f40-4909-85d5-d4149554ad4e" providerId="ADAL" clId="{EBD6D3C4-26B9-47A8-8663-2966860C0F1D}" dt="2025-06-01T12:50:36.162" v="139"/>
          <ac:spMkLst>
            <pc:docMk/>
            <pc:sldMasterMk cId="1691894521" sldId="2147483966"/>
            <ac:spMk id="34" creationId="{93E2B987-22DB-BF0E-E1ED-2B9925D3447E}"/>
          </ac:spMkLst>
        </pc:spChg>
        <pc:spChg chg="mod">
          <ac:chgData name="Yoel Kortick" userId="167978f5-7f40-4909-85d5-d4149554ad4e" providerId="ADAL" clId="{EBD6D3C4-26B9-47A8-8663-2966860C0F1D}" dt="2025-06-01T12:50:36.162" v="139"/>
          <ac:spMkLst>
            <pc:docMk/>
            <pc:sldMasterMk cId="1691894521" sldId="2147483966"/>
            <ac:spMk id="44" creationId="{F6AE920D-B39A-D8EA-526B-4970AC3FA4BA}"/>
          </ac:spMkLst>
        </pc:spChg>
        <pc:spChg chg="mod">
          <ac:chgData name="Yoel Kortick" userId="167978f5-7f40-4909-85d5-d4149554ad4e" providerId="ADAL" clId="{EBD6D3C4-26B9-47A8-8663-2966860C0F1D}" dt="2025-06-01T12:50:36.162" v="139"/>
          <ac:spMkLst>
            <pc:docMk/>
            <pc:sldMasterMk cId="1691894521" sldId="2147483966"/>
            <ac:spMk id="49" creationId="{4E736410-DF59-D550-49FA-351842F29D74}"/>
          </ac:spMkLst>
        </pc:spChg>
        <pc:spChg chg="mod">
          <ac:chgData name="Yoel Kortick" userId="167978f5-7f40-4909-85d5-d4149554ad4e" providerId="ADAL" clId="{EBD6D3C4-26B9-47A8-8663-2966860C0F1D}" dt="2025-06-01T12:50:36.162" v="139"/>
          <ac:spMkLst>
            <pc:docMk/>
            <pc:sldMasterMk cId="1691894521" sldId="2147483966"/>
            <ac:spMk id="53" creationId="{3F02E406-4A6C-7592-238C-A5BACDA2ABEE}"/>
          </ac:spMkLst>
        </pc:spChg>
        <pc:spChg chg="mod">
          <ac:chgData name="Yoel Kortick" userId="167978f5-7f40-4909-85d5-d4149554ad4e" providerId="ADAL" clId="{EBD6D3C4-26B9-47A8-8663-2966860C0F1D}" dt="2025-06-01T12:50:36.162" v="139"/>
          <ac:spMkLst>
            <pc:docMk/>
            <pc:sldMasterMk cId="1691894521" sldId="2147483966"/>
            <ac:spMk id="55" creationId="{6F9238F1-E290-1463-2AF4-2F30C0FC7607}"/>
          </ac:spMkLst>
        </pc:spChg>
        <pc:spChg chg="mod">
          <ac:chgData name="Yoel Kortick" userId="167978f5-7f40-4909-85d5-d4149554ad4e" providerId="ADAL" clId="{EBD6D3C4-26B9-47A8-8663-2966860C0F1D}" dt="2025-06-01T12:50:36.162" v="139"/>
          <ac:spMkLst>
            <pc:docMk/>
            <pc:sldMasterMk cId="1691894521" sldId="2147483966"/>
            <ac:spMk id="57" creationId="{435C2D21-D862-216C-DE6C-E2E873D475F8}"/>
          </ac:spMkLst>
        </pc:spChg>
        <pc:sldLayoutChg chg="delSp mod">
          <pc:chgData name="Yoel Kortick" userId="167978f5-7f40-4909-85d5-d4149554ad4e" providerId="ADAL" clId="{EBD6D3C4-26B9-47A8-8663-2966860C0F1D}" dt="2025-06-01T12:50:45.514" v="140" actId="478"/>
          <pc:sldLayoutMkLst>
            <pc:docMk/>
            <pc:sldMasterMk cId="1691894521" sldId="2147483966"/>
            <pc:sldLayoutMk cId="447397038" sldId="2147483919"/>
          </pc:sldLayoutMkLst>
        </pc:sldLayoutChg>
      </pc:sldMasterChg>
    </pc:docChg>
  </pc:docChgLst>
  <pc:docChgLst>
    <pc:chgData name="Yoel Kortick" userId="167978f5-7f40-4909-85d5-d4149554ad4e" providerId="ADAL" clId="{D5EFCFF0-18F7-4D1C-8F1A-86644CE5E738}"/>
    <pc:docChg chg="modSld">
      <pc:chgData name="Yoel Kortick" userId="167978f5-7f40-4909-85d5-d4149554ad4e" providerId="ADAL" clId="{D5EFCFF0-18F7-4D1C-8F1A-86644CE5E738}" dt="2024-10-02T05:45:29.991" v="21" actId="6549"/>
      <pc:docMkLst>
        <pc:docMk/>
      </pc:docMkLst>
      <pc:sldChg chg="modSp mod">
        <pc:chgData name="Yoel Kortick" userId="167978f5-7f40-4909-85d5-d4149554ad4e" providerId="ADAL" clId="{D5EFCFF0-18F7-4D1C-8F1A-86644CE5E738}" dt="2024-09-29T11:44:01.676" v="0"/>
        <pc:sldMkLst>
          <pc:docMk/>
          <pc:sldMk cId="1637256743" sldId="657"/>
        </pc:sldMkLst>
      </pc:sldChg>
      <pc:sldChg chg="modSp mod">
        <pc:chgData name="Yoel Kortick" userId="167978f5-7f40-4909-85d5-d4149554ad4e" providerId="ADAL" clId="{D5EFCFF0-18F7-4D1C-8F1A-86644CE5E738}" dt="2024-09-29T12:37:25.739" v="1" actId="6549"/>
        <pc:sldMkLst>
          <pc:docMk/>
          <pc:sldMk cId="2361624102" sldId="659"/>
        </pc:sldMkLst>
      </pc:sldChg>
      <pc:sldChg chg="modSp mod">
        <pc:chgData name="Yoel Kortick" userId="167978f5-7f40-4909-85d5-d4149554ad4e" providerId="ADAL" clId="{D5EFCFF0-18F7-4D1C-8F1A-86644CE5E738}" dt="2024-09-29T13:32:01.335" v="19"/>
        <pc:sldMkLst>
          <pc:docMk/>
          <pc:sldMk cId="2713070438" sldId="660"/>
        </pc:sldMkLst>
      </pc:sldChg>
      <pc:sldChg chg="modSp mod">
        <pc:chgData name="Yoel Kortick" userId="167978f5-7f40-4909-85d5-d4149554ad4e" providerId="ADAL" clId="{D5EFCFF0-18F7-4D1C-8F1A-86644CE5E738}" dt="2024-10-02T05:45:29.991" v="21" actId="6549"/>
        <pc:sldMkLst>
          <pc:docMk/>
          <pc:sldMk cId="2522504581" sldId="665"/>
        </pc:sldMkLst>
      </pc:sldChg>
      <pc:sldChg chg="modSp">
        <pc:chgData name="Yoel Kortick" userId="167978f5-7f40-4909-85d5-d4149554ad4e" providerId="ADAL" clId="{D5EFCFF0-18F7-4D1C-8F1A-86644CE5E738}" dt="2024-09-29T12:42:09.082" v="18"/>
        <pc:sldMkLst>
          <pc:docMk/>
          <pc:sldMk cId="951884392" sldId="674"/>
        </pc:sldMkLst>
      </pc:sldChg>
      <pc:sldChg chg="modSp mod">
        <pc:chgData name="Yoel Kortick" userId="167978f5-7f40-4909-85d5-d4149554ad4e" providerId="ADAL" clId="{D5EFCFF0-18F7-4D1C-8F1A-86644CE5E738}" dt="2024-10-02T05:43:23.063" v="20" actId="6549"/>
        <pc:sldMkLst>
          <pc:docMk/>
          <pc:sldMk cId="290025533" sldId="680"/>
        </pc:sldMkLst>
      </pc:sldChg>
    </pc:docChg>
  </pc:docChgLst>
  <pc:docChgLst>
    <pc:chgData name="Yoel Kortick" userId="167978f5-7f40-4909-85d5-d4149554ad4e" providerId="ADAL" clId="{CA1829DA-12F1-4547-B2D0-0244A93906B3}"/>
    <pc:docChg chg="undo custSel addSld delSld modSld modSection">
      <pc:chgData name="Yoel Kortick" userId="167978f5-7f40-4909-85d5-d4149554ad4e" providerId="ADAL" clId="{CA1829DA-12F1-4547-B2D0-0244A93906B3}" dt="2024-10-02T09:40:04.641" v="1619" actId="20577"/>
      <pc:docMkLst>
        <pc:docMk/>
      </pc:docMkLst>
      <pc:sldChg chg="modSp mod">
        <pc:chgData name="Yoel Kortick" userId="167978f5-7f40-4909-85d5-d4149554ad4e" providerId="ADAL" clId="{CA1829DA-12F1-4547-B2D0-0244A93906B3}" dt="2024-10-02T09:39:00.339" v="1519"/>
        <pc:sldMkLst>
          <pc:docMk/>
          <pc:sldMk cId="815051809" sldId="388"/>
        </pc:sldMkLst>
      </pc:sldChg>
      <pc:sldChg chg="modSp del mod">
        <pc:chgData name="Yoel Kortick" userId="167978f5-7f40-4909-85d5-d4149554ad4e" providerId="ADAL" clId="{CA1829DA-12F1-4547-B2D0-0244A93906B3}" dt="2024-10-02T09:37:26.629" v="1452" actId="47"/>
        <pc:sldMkLst>
          <pc:docMk/>
          <pc:sldMk cId="1745681045" sldId="397"/>
        </pc:sldMkLst>
      </pc:sldChg>
      <pc:sldChg chg="del">
        <pc:chgData name="Yoel Kortick" userId="167978f5-7f40-4909-85d5-d4149554ad4e" providerId="ADAL" clId="{CA1829DA-12F1-4547-B2D0-0244A93906B3}" dt="2024-10-02T09:37:39.871" v="1458" actId="47"/>
        <pc:sldMkLst>
          <pc:docMk/>
          <pc:sldMk cId="2554479115" sldId="398"/>
        </pc:sldMkLst>
      </pc:sldChg>
      <pc:sldChg chg="modSp mod">
        <pc:chgData name="Yoel Kortick" userId="167978f5-7f40-4909-85d5-d4149554ad4e" providerId="ADAL" clId="{CA1829DA-12F1-4547-B2D0-0244A93906B3}" dt="2024-10-02T09:36:39.718" v="1451" actId="20577"/>
        <pc:sldMkLst>
          <pc:docMk/>
          <pc:sldMk cId="1637256743" sldId="657"/>
        </pc:sldMkLst>
      </pc:sldChg>
      <pc:sldChg chg="modSp">
        <pc:chgData name="Yoel Kortick" userId="167978f5-7f40-4909-85d5-d4149554ad4e" providerId="ADAL" clId="{CA1829DA-12F1-4547-B2D0-0244A93906B3}" dt="2024-10-02T08:57:35.811" v="284"/>
        <pc:sldMkLst>
          <pc:docMk/>
          <pc:sldMk cId="430718176" sldId="658"/>
        </pc:sldMkLst>
      </pc:sldChg>
      <pc:sldChg chg="delSp modSp mod">
        <pc:chgData name="Yoel Kortick" userId="167978f5-7f40-4909-85d5-d4149554ad4e" providerId="ADAL" clId="{CA1829DA-12F1-4547-B2D0-0244A93906B3}" dt="2024-10-02T09:06:28.596" v="1000" actId="20577"/>
        <pc:sldMkLst>
          <pc:docMk/>
          <pc:sldMk cId="2361624102" sldId="659"/>
        </pc:sldMkLst>
      </pc:sldChg>
      <pc:sldChg chg="addSp delSp modSp mod">
        <pc:chgData name="Yoel Kortick" userId="167978f5-7f40-4909-85d5-d4149554ad4e" providerId="ADAL" clId="{CA1829DA-12F1-4547-B2D0-0244A93906B3}" dt="2024-10-02T09:14:23.509" v="1401" actId="1037"/>
        <pc:sldMkLst>
          <pc:docMk/>
          <pc:sldMk cId="2713070438" sldId="660"/>
        </pc:sldMkLst>
      </pc:sldChg>
      <pc:sldChg chg="addSp delSp modSp mod">
        <pc:chgData name="Yoel Kortick" userId="167978f5-7f40-4909-85d5-d4149554ad4e" providerId="ADAL" clId="{CA1829DA-12F1-4547-B2D0-0244A93906B3}" dt="2024-10-02T09:13:21.764" v="1350" actId="6549"/>
        <pc:sldMkLst>
          <pc:docMk/>
          <pc:sldMk cId="4080373386" sldId="661"/>
        </pc:sldMkLst>
      </pc:sldChg>
      <pc:sldChg chg="modSp del">
        <pc:chgData name="Yoel Kortick" userId="167978f5-7f40-4909-85d5-d4149554ad4e" providerId="ADAL" clId="{CA1829DA-12F1-4547-B2D0-0244A93906B3}" dt="2024-10-02T09:14:37.211" v="1402" actId="47"/>
        <pc:sldMkLst>
          <pc:docMk/>
          <pc:sldMk cId="3899228947" sldId="662"/>
        </pc:sldMkLst>
      </pc:sldChg>
      <pc:sldChg chg="modSp del">
        <pc:chgData name="Yoel Kortick" userId="167978f5-7f40-4909-85d5-d4149554ad4e" providerId="ADAL" clId="{CA1829DA-12F1-4547-B2D0-0244A93906B3}" dt="2024-10-02T09:14:40.672" v="1406" actId="47"/>
        <pc:sldMkLst>
          <pc:docMk/>
          <pc:sldMk cId="36023688" sldId="663"/>
        </pc:sldMkLst>
      </pc:sldChg>
      <pc:sldChg chg="modSp del">
        <pc:chgData name="Yoel Kortick" userId="167978f5-7f40-4909-85d5-d4149554ad4e" providerId="ADAL" clId="{CA1829DA-12F1-4547-B2D0-0244A93906B3}" dt="2024-10-02T09:14:41.683" v="1407" actId="47"/>
        <pc:sldMkLst>
          <pc:docMk/>
          <pc:sldMk cId="485271240" sldId="664"/>
        </pc:sldMkLst>
      </pc:sldChg>
      <pc:sldChg chg="modSp del">
        <pc:chgData name="Yoel Kortick" userId="167978f5-7f40-4909-85d5-d4149554ad4e" providerId="ADAL" clId="{CA1829DA-12F1-4547-B2D0-0244A93906B3}" dt="2024-10-02T09:14:42.976" v="1408" actId="47"/>
        <pc:sldMkLst>
          <pc:docMk/>
          <pc:sldMk cId="2522504581" sldId="665"/>
        </pc:sldMkLst>
      </pc:sldChg>
      <pc:sldChg chg="modSp del">
        <pc:chgData name="Yoel Kortick" userId="167978f5-7f40-4909-85d5-d4149554ad4e" providerId="ADAL" clId="{CA1829DA-12F1-4547-B2D0-0244A93906B3}" dt="2024-10-02T09:14:43.900" v="1409" actId="47"/>
        <pc:sldMkLst>
          <pc:docMk/>
          <pc:sldMk cId="3942703660" sldId="666"/>
        </pc:sldMkLst>
      </pc:sldChg>
      <pc:sldChg chg="modSp del">
        <pc:chgData name="Yoel Kortick" userId="167978f5-7f40-4909-85d5-d4149554ad4e" providerId="ADAL" clId="{CA1829DA-12F1-4547-B2D0-0244A93906B3}" dt="2024-10-02T09:14:44.997" v="1410" actId="47"/>
        <pc:sldMkLst>
          <pc:docMk/>
          <pc:sldMk cId="4182833070" sldId="667"/>
        </pc:sldMkLst>
      </pc:sldChg>
      <pc:sldChg chg="modSp del">
        <pc:chgData name="Yoel Kortick" userId="167978f5-7f40-4909-85d5-d4149554ad4e" providerId="ADAL" clId="{CA1829DA-12F1-4547-B2D0-0244A93906B3}" dt="2024-10-02T09:14:45.664" v="1411" actId="47"/>
        <pc:sldMkLst>
          <pc:docMk/>
          <pc:sldMk cId="4125856380" sldId="668"/>
        </pc:sldMkLst>
      </pc:sldChg>
      <pc:sldChg chg="modSp del">
        <pc:chgData name="Yoel Kortick" userId="167978f5-7f40-4909-85d5-d4149554ad4e" providerId="ADAL" clId="{CA1829DA-12F1-4547-B2D0-0244A93906B3}" dt="2024-10-02T09:14:46.664" v="1412" actId="47"/>
        <pc:sldMkLst>
          <pc:docMk/>
          <pc:sldMk cId="358535453" sldId="669"/>
        </pc:sldMkLst>
      </pc:sldChg>
      <pc:sldChg chg="modSp del">
        <pc:chgData name="Yoel Kortick" userId="167978f5-7f40-4909-85d5-d4149554ad4e" providerId="ADAL" clId="{CA1829DA-12F1-4547-B2D0-0244A93906B3}" dt="2024-10-02T09:14:47.394" v="1413" actId="47"/>
        <pc:sldMkLst>
          <pc:docMk/>
          <pc:sldMk cId="2557931722" sldId="670"/>
        </pc:sldMkLst>
      </pc:sldChg>
      <pc:sldChg chg="modSp del">
        <pc:chgData name="Yoel Kortick" userId="167978f5-7f40-4909-85d5-d4149554ad4e" providerId="ADAL" clId="{CA1829DA-12F1-4547-B2D0-0244A93906B3}" dt="2024-10-02T09:14:48.212" v="1414" actId="47"/>
        <pc:sldMkLst>
          <pc:docMk/>
          <pc:sldMk cId="1349648569" sldId="671"/>
        </pc:sldMkLst>
      </pc:sldChg>
      <pc:sldChg chg="modSp mod">
        <pc:chgData name="Yoel Kortick" userId="167978f5-7f40-4909-85d5-d4149554ad4e" providerId="ADAL" clId="{CA1829DA-12F1-4547-B2D0-0244A93906B3}" dt="2024-10-02T09:38:48.750" v="1517" actId="313"/>
        <pc:sldMkLst>
          <pc:docMk/>
          <pc:sldMk cId="1444690400" sldId="672"/>
        </pc:sldMkLst>
      </pc:sldChg>
      <pc:sldChg chg="modSp mod">
        <pc:chgData name="Yoel Kortick" userId="167978f5-7f40-4909-85d5-d4149554ad4e" providerId="ADAL" clId="{CA1829DA-12F1-4547-B2D0-0244A93906B3}" dt="2024-10-02T09:40:04.641" v="1619" actId="20577"/>
        <pc:sldMkLst>
          <pc:docMk/>
          <pc:sldMk cId="262480220" sldId="673"/>
        </pc:sldMkLst>
      </pc:sldChg>
      <pc:sldChg chg="modSp del">
        <pc:chgData name="Yoel Kortick" userId="167978f5-7f40-4909-85d5-d4149554ad4e" providerId="ADAL" clId="{CA1829DA-12F1-4547-B2D0-0244A93906B3}" dt="2024-10-02T09:39:20.844" v="1521" actId="47"/>
        <pc:sldMkLst>
          <pc:docMk/>
          <pc:sldMk cId="951884392" sldId="674"/>
        </pc:sldMkLst>
      </pc:sldChg>
      <pc:sldChg chg="modSp del">
        <pc:chgData name="Yoel Kortick" userId="167978f5-7f40-4909-85d5-d4149554ad4e" providerId="ADAL" clId="{CA1829DA-12F1-4547-B2D0-0244A93906B3}" dt="2024-10-02T09:39:20.844" v="1521" actId="47"/>
        <pc:sldMkLst>
          <pc:docMk/>
          <pc:sldMk cId="3261647200" sldId="675"/>
        </pc:sldMkLst>
      </pc:sldChg>
      <pc:sldChg chg="modSp del">
        <pc:chgData name="Yoel Kortick" userId="167978f5-7f40-4909-85d5-d4149554ad4e" providerId="ADAL" clId="{CA1829DA-12F1-4547-B2D0-0244A93906B3}" dt="2024-10-02T09:39:20.844" v="1521" actId="47"/>
        <pc:sldMkLst>
          <pc:docMk/>
          <pc:sldMk cId="3640054145" sldId="676"/>
        </pc:sldMkLst>
      </pc:sldChg>
      <pc:sldChg chg="modSp del">
        <pc:chgData name="Yoel Kortick" userId="167978f5-7f40-4909-85d5-d4149554ad4e" providerId="ADAL" clId="{CA1829DA-12F1-4547-B2D0-0244A93906B3}" dt="2024-10-02T09:14:48.888" v="1415" actId="47"/>
        <pc:sldMkLst>
          <pc:docMk/>
          <pc:sldMk cId="3775107082" sldId="677"/>
        </pc:sldMkLst>
      </pc:sldChg>
      <pc:sldChg chg="modSp del">
        <pc:chgData name="Yoel Kortick" userId="167978f5-7f40-4909-85d5-d4149554ad4e" providerId="ADAL" clId="{CA1829DA-12F1-4547-B2D0-0244A93906B3}" dt="2024-10-02T09:39:20.844" v="1521" actId="47"/>
        <pc:sldMkLst>
          <pc:docMk/>
          <pc:sldMk cId="972072772" sldId="678"/>
        </pc:sldMkLst>
      </pc:sldChg>
      <pc:sldChg chg="modSp del">
        <pc:chgData name="Yoel Kortick" userId="167978f5-7f40-4909-85d5-d4149554ad4e" providerId="ADAL" clId="{CA1829DA-12F1-4547-B2D0-0244A93906B3}" dt="2024-10-02T09:39:20.844" v="1521" actId="47"/>
        <pc:sldMkLst>
          <pc:docMk/>
          <pc:sldMk cId="4162894846" sldId="679"/>
        </pc:sldMkLst>
      </pc:sldChg>
      <pc:sldChg chg="modSp del">
        <pc:chgData name="Yoel Kortick" userId="167978f5-7f40-4909-85d5-d4149554ad4e" providerId="ADAL" clId="{CA1829DA-12F1-4547-B2D0-0244A93906B3}" dt="2024-10-02T09:14:39.751" v="1405" actId="47"/>
        <pc:sldMkLst>
          <pc:docMk/>
          <pc:sldMk cId="290025533" sldId="680"/>
        </pc:sldMkLst>
      </pc:sldChg>
      <pc:sldChg chg="modSp del">
        <pc:chgData name="Yoel Kortick" userId="167978f5-7f40-4909-85d5-d4149554ad4e" providerId="ADAL" clId="{CA1829DA-12F1-4547-B2D0-0244A93906B3}" dt="2024-10-02T09:14:38.007" v="1403" actId="47"/>
        <pc:sldMkLst>
          <pc:docMk/>
          <pc:sldMk cId="1458079799" sldId="681"/>
        </pc:sldMkLst>
      </pc:sldChg>
      <pc:sldChg chg="modSp del">
        <pc:chgData name="Yoel Kortick" userId="167978f5-7f40-4909-85d5-d4149554ad4e" providerId="ADAL" clId="{CA1829DA-12F1-4547-B2D0-0244A93906B3}" dt="2024-10-02T09:14:38.858" v="1404" actId="47"/>
        <pc:sldMkLst>
          <pc:docMk/>
          <pc:sldMk cId="653059079" sldId="682"/>
        </pc:sldMkLst>
      </pc:sldChg>
      <pc:sldChg chg="add del">
        <pc:chgData name="Yoel Kortick" userId="167978f5-7f40-4909-85d5-d4149554ad4e" providerId="ADAL" clId="{CA1829DA-12F1-4547-B2D0-0244A93906B3}" dt="2024-10-02T08:56:55.882" v="283" actId="47"/>
        <pc:sldMkLst>
          <pc:docMk/>
          <pc:sldMk cId="226099474" sldId="683"/>
        </pc:sldMkLst>
      </pc:sldChg>
      <pc:sldChg chg="modSp add del mod">
        <pc:chgData name="Yoel Kortick" userId="167978f5-7f40-4909-85d5-d4149554ad4e" providerId="ADAL" clId="{CA1829DA-12F1-4547-B2D0-0244A93906B3}" dt="2024-10-02T09:37:26.629" v="1452" actId="47"/>
        <pc:sldMkLst>
          <pc:docMk/>
          <pc:sldMk cId="1886035152" sldId="684"/>
        </pc:sldMkLst>
      </pc:sldChg>
      <pc:sldChg chg="addSp delSp modSp add mod">
        <pc:chgData name="Yoel Kortick" userId="167978f5-7f40-4909-85d5-d4149554ad4e" providerId="ADAL" clId="{CA1829DA-12F1-4547-B2D0-0244A93906B3}" dt="2024-10-02T09:14:16.086" v="1395" actId="1037"/>
        <pc:sldMkLst>
          <pc:docMk/>
          <pc:sldMk cId="1057754185" sldId="685"/>
        </pc:sldMkLst>
      </pc:sldChg>
      <pc:sldChg chg="addSp delSp modSp add mod">
        <pc:chgData name="Yoel Kortick" userId="167978f5-7f40-4909-85d5-d4149554ad4e" providerId="ADAL" clId="{CA1829DA-12F1-4547-B2D0-0244A93906B3}" dt="2024-10-02T09:14:02.592" v="1373" actId="1037"/>
        <pc:sldMkLst>
          <pc:docMk/>
          <pc:sldMk cId="1245168835" sldId="686"/>
        </pc:sldMkLst>
      </pc:sldChg>
    </pc:docChg>
  </pc:docChgLst>
  <pc:docChgLst>
    <pc:chgData name="Yoel Kortick" userId="167978f5-7f40-4909-85d5-d4149554ad4e" providerId="ADAL" clId="{71A739B4-9224-48B5-AE5E-25F147FFC0C3}"/>
    <pc:docChg chg="undo custSel addSld delSld modSld modSection">
      <pc:chgData name="Yoel Kortick" userId="167978f5-7f40-4909-85d5-d4149554ad4e" providerId="ADAL" clId="{71A739B4-9224-48B5-AE5E-25F147FFC0C3}" dt="2025-06-04T06:05:08.950" v="305" actId="14100"/>
      <pc:docMkLst>
        <pc:docMk/>
      </pc:docMkLst>
      <pc:sldChg chg="del">
        <pc:chgData name="Yoel Kortick" userId="167978f5-7f40-4909-85d5-d4149554ad4e" providerId="ADAL" clId="{71A739B4-9224-48B5-AE5E-25F147FFC0C3}" dt="2025-06-04T05:44:17.417" v="17" actId="47"/>
        <pc:sldMkLst>
          <pc:docMk/>
          <pc:sldMk cId="2361624102" sldId="659"/>
        </pc:sldMkLst>
      </pc:sldChg>
      <pc:sldChg chg="modSp del">
        <pc:chgData name="Yoel Kortick" userId="167978f5-7f40-4909-85d5-d4149554ad4e" providerId="ADAL" clId="{71A739B4-9224-48B5-AE5E-25F147FFC0C3}" dt="2025-06-04T05:44:21.384" v="18" actId="47"/>
        <pc:sldMkLst>
          <pc:docMk/>
          <pc:sldMk cId="262480220" sldId="673"/>
        </pc:sldMkLst>
        <pc:spChg chg="mod">
          <ac:chgData name="Yoel Kortick" userId="167978f5-7f40-4909-85d5-d4149554ad4e" providerId="ADAL" clId="{71A739B4-9224-48B5-AE5E-25F147FFC0C3}" dt="2025-06-04T05:42:02.195" v="0"/>
          <ac:spMkLst>
            <pc:docMk/>
            <pc:sldMk cId="262480220" sldId="673"/>
            <ac:spMk id="10" creationId="{4C5297D4-1A90-BA7E-1EA2-3486955EA032}"/>
          </ac:spMkLst>
        </pc:spChg>
      </pc:sldChg>
      <pc:sldChg chg="modSp del">
        <pc:chgData name="Yoel Kortick" userId="167978f5-7f40-4909-85d5-d4149554ad4e" providerId="ADAL" clId="{71A739B4-9224-48B5-AE5E-25F147FFC0C3}" dt="2025-06-04T05:44:21.384" v="18" actId="47"/>
        <pc:sldMkLst>
          <pc:docMk/>
          <pc:sldMk cId="3923353638" sldId="675"/>
        </pc:sldMkLst>
        <pc:spChg chg="mod">
          <ac:chgData name="Yoel Kortick" userId="167978f5-7f40-4909-85d5-d4149554ad4e" providerId="ADAL" clId="{71A739B4-9224-48B5-AE5E-25F147FFC0C3}" dt="2025-06-04T05:42:02.195" v="0"/>
          <ac:spMkLst>
            <pc:docMk/>
            <pc:sldMk cId="3923353638" sldId="675"/>
            <ac:spMk id="10" creationId="{4C5297D4-1A90-BA7E-1EA2-3486955EA032}"/>
          </ac:spMkLst>
        </pc:spChg>
      </pc:sldChg>
      <pc:sldChg chg="modSp del">
        <pc:chgData name="Yoel Kortick" userId="167978f5-7f40-4909-85d5-d4149554ad4e" providerId="ADAL" clId="{71A739B4-9224-48B5-AE5E-25F147FFC0C3}" dt="2025-06-04T05:44:24.941" v="19" actId="47"/>
        <pc:sldMkLst>
          <pc:docMk/>
          <pc:sldMk cId="2958276789" sldId="678"/>
        </pc:sldMkLst>
        <pc:spChg chg="mod">
          <ac:chgData name="Yoel Kortick" userId="167978f5-7f40-4909-85d5-d4149554ad4e" providerId="ADAL" clId="{71A739B4-9224-48B5-AE5E-25F147FFC0C3}" dt="2025-06-04T05:42:19.630" v="1"/>
          <ac:spMkLst>
            <pc:docMk/>
            <pc:sldMk cId="2958276789" sldId="678"/>
            <ac:spMk id="10" creationId="{4C5297D4-1A90-BA7E-1EA2-3486955EA032}"/>
          </ac:spMkLst>
        </pc:spChg>
      </pc:sldChg>
      <pc:sldChg chg="del">
        <pc:chgData name="Yoel Kortick" userId="167978f5-7f40-4909-85d5-d4149554ad4e" providerId="ADAL" clId="{71A739B4-9224-48B5-AE5E-25F147FFC0C3}" dt="2025-06-04T05:43:27.648" v="6" actId="47"/>
        <pc:sldMkLst>
          <pc:docMk/>
          <pc:sldMk cId="4101289709" sldId="688"/>
        </pc:sldMkLst>
      </pc:sldChg>
      <pc:sldChg chg="del">
        <pc:chgData name="Yoel Kortick" userId="167978f5-7f40-4909-85d5-d4149554ad4e" providerId="ADAL" clId="{71A739B4-9224-48B5-AE5E-25F147FFC0C3}" dt="2025-06-04T05:43:27.648" v="6" actId="47"/>
        <pc:sldMkLst>
          <pc:docMk/>
          <pc:sldMk cId="677611823" sldId="689"/>
        </pc:sldMkLst>
      </pc:sldChg>
      <pc:sldChg chg="del">
        <pc:chgData name="Yoel Kortick" userId="167978f5-7f40-4909-85d5-d4149554ad4e" providerId="ADAL" clId="{71A739B4-9224-48B5-AE5E-25F147FFC0C3}" dt="2025-06-04T05:43:27.648" v="6" actId="47"/>
        <pc:sldMkLst>
          <pc:docMk/>
          <pc:sldMk cId="32588567" sldId="690"/>
        </pc:sldMkLst>
      </pc:sldChg>
      <pc:sldChg chg="del">
        <pc:chgData name="Yoel Kortick" userId="167978f5-7f40-4909-85d5-d4149554ad4e" providerId="ADAL" clId="{71A739B4-9224-48B5-AE5E-25F147FFC0C3}" dt="2025-06-04T05:43:27.648" v="6" actId="47"/>
        <pc:sldMkLst>
          <pc:docMk/>
          <pc:sldMk cId="1628872648" sldId="692"/>
        </pc:sldMkLst>
      </pc:sldChg>
      <pc:sldChg chg="del">
        <pc:chgData name="Yoel Kortick" userId="167978f5-7f40-4909-85d5-d4149554ad4e" providerId="ADAL" clId="{71A739B4-9224-48B5-AE5E-25F147FFC0C3}" dt="2025-06-04T05:44:17.417" v="17" actId="47"/>
        <pc:sldMkLst>
          <pc:docMk/>
          <pc:sldMk cId="356351807" sldId="711"/>
        </pc:sldMkLst>
      </pc:sldChg>
      <pc:sldChg chg="del">
        <pc:chgData name="Yoel Kortick" userId="167978f5-7f40-4909-85d5-d4149554ad4e" providerId="ADAL" clId="{71A739B4-9224-48B5-AE5E-25F147FFC0C3}" dt="2025-06-04T05:44:17.417" v="17" actId="47"/>
        <pc:sldMkLst>
          <pc:docMk/>
          <pc:sldMk cId="2584945947" sldId="712"/>
        </pc:sldMkLst>
      </pc:sldChg>
      <pc:sldChg chg="modSp del">
        <pc:chgData name="Yoel Kortick" userId="167978f5-7f40-4909-85d5-d4149554ad4e" providerId="ADAL" clId="{71A739B4-9224-48B5-AE5E-25F147FFC0C3}" dt="2025-06-04T05:44:24.941" v="19" actId="47"/>
        <pc:sldMkLst>
          <pc:docMk/>
          <pc:sldMk cId="3594030821" sldId="713"/>
        </pc:sldMkLst>
        <pc:spChg chg="mod">
          <ac:chgData name="Yoel Kortick" userId="167978f5-7f40-4909-85d5-d4149554ad4e" providerId="ADAL" clId="{71A739B4-9224-48B5-AE5E-25F147FFC0C3}" dt="2025-06-04T05:42:19.630" v="1"/>
          <ac:spMkLst>
            <pc:docMk/>
            <pc:sldMk cId="3594030821" sldId="713"/>
            <ac:spMk id="4" creationId="{3B73B2E0-E598-4A76-ACD1-5B77F7D15B2D}"/>
          </ac:spMkLst>
        </pc:spChg>
        <pc:spChg chg="mod">
          <ac:chgData name="Yoel Kortick" userId="167978f5-7f40-4909-85d5-d4149554ad4e" providerId="ADAL" clId="{71A739B4-9224-48B5-AE5E-25F147FFC0C3}" dt="2025-06-04T05:42:19.630" v="1"/>
          <ac:spMkLst>
            <pc:docMk/>
            <pc:sldMk cId="3594030821" sldId="713"/>
            <ac:spMk id="10" creationId="{4C5297D4-1A90-BA7E-1EA2-3486955EA032}"/>
          </ac:spMkLst>
        </pc:spChg>
      </pc:sldChg>
      <pc:sldChg chg="del">
        <pc:chgData name="Yoel Kortick" userId="167978f5-7f40-4909-85d5-d4149554ad4e" providerId="ADAL" clId="{71A739B4-9224-48B5-AE5E-25F147FFC0C3}" dt="2025-06-04T05:44:17.417" v="17" actId="47"/>
        <pc:sldMkLst>
          <pc:docMk/>
          <pc:sldMk cId="2090970402" sldId="718"/>
        </pc:sldMkLst>
      </pc:sldChg>
      <pc:sldChg chg="del">
        <pc:chgData name="Yoel Kortick" userId="167978f5-7f40-4909-85d5-d4149554ad4e" providerId="ADAL" clId="{71A739B4-9224-48B5-AE5E-25F147FFC0C3}" dt="2025-06-04T05:43:27.648" v="6" actId="47"/>
        <pc:sldMkLst>
          <pc:docMk/>
          <pc:sldMk cId="2698771425" sldId="721"/>
        </pc:sldMkLst>
      </pc:sldChg>
      <pc:sldChg chg="del">
        <pc:chgData name="Yoel Kortick" userId="167978f5-7f40-4909-85d5-d4149554ad4e" providerId="ADAL" clId="{71A739B4-9224-48B5-AE5E-25F147FFC0C3}" dt="2025-06-04T05:43:27.648" v="6" actId="47"/>
        <pc:sldMkLst>
          <pc:docMk/>
          <pc:sldMk cId="2502732835" sldId="722"/>
        </pc:sldMkLst>
      </pc:sldChg>
      <pc:sldChg chg="del">
        <pc:chgData name="Yoel Kortick" userId="167978f5-7f40-4909-85d5-d4149554ad4e" providerId="ADAL" clId="{71A739B4-9224-48B5-AE5E-25F147FFC0C3}" dt="2025-06-04T05:43:27.648" v="6" actId="47"/>
        <pc:sldMkLst>
          <pc:docMk/>
          <pc:sldMk cId="2494344989" sldId="723"/>
        </pc:sldMkLst>
      </pc:sldChg>
      <pc:sldChg chg="del">
        <pc:chgData name="Yoel Kortick" userId="167978f5-7f40-4909-85d5-d4149554ad4e" providerId="ADAL" clId="{71A739B4-9224-48B5-AE5E-25F147FFC0C3}" dt="2025-06-04T05:43:27.648" v="6" actId="47"/>
        <pc:sldMkLst>
          <pc:docMk/>
          <pc:sldMk cId="442428762" sldId="724"/>
        </pc:sldMkLst>
      </pc:sldChg>
      <pc:sldChg chg="del">
        <pc:chgData name="Yoel Kortick" userId="167978f5-7f40-4909-85d5-d4149554ad4e" providerId="ADAL" clId="{71A739B4-9224-48B5-AE5E-25F147FFC0C3}" dt="2025-06-04T05:43:27.648" v="6" actId="47"/>
        <pc:sldMkLst>
          <pc:docMk/>
          <pc:sldMk cId="255968741" sldId="725"/>
        </pc:sldMkLst>
      </pc:sldChg>
      <pc:sldChg chg="del">
        <pc:chgData name="Yoel Kortick" userId="167978f5-7f40-4909-85d5-d4149554ad4e" providerId="ADAL" clId="{71A739B4-9224-48B5-AE5E-25F147FFC0C3}" dt="2025-06-04T05:43:27.648" v="6" actId="47"/>
        <pc:sldMkLst>
          <pc:docMk/>
          <pc:sldMk cId="186080786" sldId="726"/>
        </pc:sldMkLst>
      </pc:sldChg>
      <pc:sldChg chg="del">
        <pc:chgData name="Yoel Kortick" userId="167978f5-7f40-4909-85d5-d4149554ad4e" providerId="ADAL" clId="{71A739B4-9224-48B5-AE5E-25F147FFC0C3}" dt="2025-06-04T05:43:27.648" v="6" actId="47"/>
        <pc:sldMkLst>
          <pc:docMk/>
          <pc:sldMk cId="2919288167" sldId="727"/>
        </pc:sldMkLst>
      </pc:sldChg>
      <pc:sldChg chg="del">
        <pc:chgData name="Yoel Kortick" userId="167978f5-7f40-4909-85d5-d4149554ad4e" providerId="ADAL" clId="{71A739B4-9224-48B5-AE5E-25F147FFC0C3}" dt="2025-06-04T05:43:27.648" v="6" actId="47"/>
        <pc:sldMkLst>
          <pc:docMk/>
          <pc:sldMk cId="1699043517" sldId="728"/>
        </pc:sldMkLst>
      </pc:sldChg>
      <pc:sldChg chg="modSp del">
        <pc:chgData name="Yoel Kortick" userId="167978f5-7f40-4909-85d5-d4149554ad4e" providerId="ADAL" clId="{71A739B4-9224-48B5-AE5E-25F147FFC0C3}" dt="2025-06-04T05:44:21.384" v="18" actId="47"/>
        <pc:sldMkLst>
          <pc:docMk/>
          <pc:sldMk cId="716725920" sldId="729"/>
        </pc:sldMkLst>
        <pc:spChg chg="mod">
          <ac:chgData name="Yoel Kortick" userId="167978f5-7f40-4909-85d5-d4149554ad4e" providerId="ADAL" clId="{71A739B4-9224-48B5-AE5E-25F147FFC0C3}" dt="2025-06-04T05:42:02.195" v="0"/>
          <ac:spMkLst>
            <pc:docMk/>
            <pc:sldMk cId="716725920" sldId="729"/>
            <ac:spMk id="10" creationId="{EE9E84A0-F493-F2F1-340E-1EA3CD31ABAB}"/>
          </ac:spMkLst>
        </pc:spChg>
      </pc:sldChg>
      <pc:sldChg chg="modSp del">
        <pc:chgData name="Yoel Kortick" userId="167978f5-7f40-4909-85d5-d4149554ad4e" providerId="ADAL" clId="{71A739B4-9224-48B5-AE5E-25F147FFC0C3}" dt="2025-06-04T05:44:21.384" v="18" actId="47"/>
        <pc:sldMkLst>
          <pc:docMk/>
          <pc:sldMk cId="927033395" sldId="730"/>
        </pc:sldMkLst>
        <pc:spChg chg="mod">
          <ac:chgData name="Yoel Kortick" userId="167978f5-7f40-4909-85d5-d4149554ad4e" providerId="ADAL" clId="{71A739B4-9224-48B5-AE5E-25F147FFC0C3}" dt="2025-06-04T05:42:02.195" v="0"/>
          <ac:spMkLst>
            <pc:docMk/>
            <pc:sldMk cId="927033395" sldId="730"/>
            <ac:spMk id="10" creationId="{4AF5ED47-7142-B414-7F6B-0A17CC88D6D7}"/>
          </ac:spMkLst>
        </pc:spChg>
      </pc:sldChg>
      <pc:sldChg chg="modSp del">
        <pc:chgData name="Yoel Kortick" userId="167978f5-7f40-4909-85d5-d4149554ad4e" providerId="ADAL" clId="{71A739B4-9224-48B5-AE5E-25F147FFC0C3}" dt="2025-06-04T05:44:32.323" v="20" actId="47"/>
        <pc:sldMkLst>
          <pc:docMk/>
          <pc:sldMk cId="591099330" sldId="732"/>
        </pc:sldMkLst>
        <pc:spChg chg="mod">
          <ac:chgData name="Yoel Kortick" userId="167978f5-7f40-4909-85d5-d4149554ad4e" providerId="ADAL" clId="{71A739B4-9224-48B5-AE5E-25F147FFC0C3}" dt="2025-06-04T05:42:38.603" v="2"/>
          <ac:spMkLst>
            <pc:docMk/>
            <pc:sldMk cId="591099330" sldId="732"/>
            <ac:spMk id="10" creationId="{817478DF-FECC-50FE-DCAB-D09FA02E7D89}"/>
          </ac:spMkLst>
        </pc:spChg>
      </pc:sldChg>
      <pc:sldChg chg="modSp del">
        <pc:chgData name="Yoel Kortick" userId="167978f5-7f40-4909-85d5-d4149554ad4e" providerId="ADAL" clId="{71A739B4-9224-48B5-AE5E-25F147FFC0C3}" dt="2025-06-04T05:44:32.323" v="20" actId="47"/>
        <pc:sldMkLst>
          <pc:docMk/>
          <pc:sldMk cId="3632410376" sldId="733"/>
        </pc:sldMkLst>
        <pc:spChg chg="mod">
          <ac:chgData name="Yoel Kortick" userId="167978f5-7f40-4909-85d5-d4149554ad4e" providerId="ADAL" clId="{71A739B4-9224-48B5-AE5E-25F147FFC0C3}" dt="2025-06-04T05:42:38.603" v="2"/>
          <ac:spMkLst>
            <pc:docMk/>
            <pc:sldMk cId="3632410376" sldId="733"/>
            <ac:spMk id="10" creationId="{FE700DB1-52CC-A545-B3AA-7F69D74378DC}"/>
          </ac:spMkLst>
        </pc:spChg>
      </pc:sldChg>
      <pc:sldChg chg="modSp del">
        <pc:chgData name="Yoel Kortick" userId="167978f5-7f40-4909-85d5-d4149554ad4e" providerId="ADAL" clId="{71A739B4-9224-48B5-AE5E-25F147FFC0C3}" dt="2025-06-04T05:44:32.323" v="20" actId="47"/>
        <pc:sldMkLst>
          <pc:docMk/>
          <pc:sldMk cId="2374676033" sldId="734"/>
        </pc:sldMkLst>
        <pc:spChg chg="mod">
          <ac:chgData name="Yoel Kortick" userId="167978f5-7f40-4909-85d5-d4149554ad4e" providerId="ADAL" clId="{71A739B4-9224-48B5-AE5E-25F147FFC0C3}" dt="2025-06-04T05:42:38.603" v="2"/>
          <ac:spMkLst>
            <pc:docMk/>
            <pc:sldMk cId="2374676033" sldId="734"/>
            <ac:spMk id="10" creationId="{C20CE6A9-7E31-3594-DEE2-2A6495863142}"/>
          </ac:spMkLst>
        </pc:spChg>
      </pc:sldChg>
      <pc:sldChg chg="modSp del">
        <pc:chgData name="Yoel Kortick" userId="167978f5-7f40-4909-85d5-d4149554ad4e" providerId="ADAL" clId="{71A739B4-9224-48B5-AE5E-25F147FFC0C3}" dt="2025-06-04T05:44:32.323" v="20" actId="47"/>
        <pc:sldMkLst>
          <pc:docMk/>
          <pc:sldMk cId="3925278742" sldId="736"/>
        </pc:sldMkLst>
        <pc:spChg chg="mod">
          <ac:chgData name="Yoel Kortick" userId="167978f5-7f40-4909-85d5-d4149554ad4e" providerId="ADAL" clId="{71A739B4-9224-48B5-AE5E-25F147FFC0C3}" dt="2025-06-04T05:42:38.603" v="2"/>
          <ac:spMkLst>
            <pc:docMk/>
            <pc:sldMk cId="3925278742" sldId="736"/>
            <ac:spMk id="10" creationId="{B7CBB2BA-93A1-8D2E-F826-95E4DA50F721}"/>
          </ac:spMkLst>
        </pc:spChg>
      </pc:sldChg>
      <pc:sldChg chg="modSp del">
        <pc:chgData name="Yoel Kortick" userId="167978f5-7f40-4909-85d5-d4149554ad4e" providerId="ADAL" clId="{71A739B4-9224-48B5-AE5E-25F147FFC0C3}" dt="2025-06-04T05:44:32.323" v="20" actId="47"/>
        <pc:sldMkLst>
          <pc:docMk/>
          <pc:sldMk cId="3965880344" sldId="737"/>
        </pc:sldMkLst>
        <pc:spChg chg="mod">
          <ac:chgData name="Yoel Kortick" userId="167978f5-7f40-4909-85d5-d4149554ad4e" providerId="ADAL" clId="{71A739B4-9224-48B5-AE5E-25F147FFC0C3}" dt="2025-06-04T05:42:38.603" v="2"/>
          <ac:spMkLst>
            <pc:docMk/>
            <pc:sldMk cId="3965880344" sldId="737"/>
            <ac:spMk id="10" creationId="{56B8C957-306C-9ED0-6771-A36ECEE2A441}"/>
          </ac:spMkLst>
        </pc:spChg>
      </pc:sldChg>
      <pc:sldChg chg="modSp del">
        <pc:chgData name="Yoel Kortick" userId="167978f5-7f40-4909-85d5-d4149554ad4e" providerId="ADAL" clId="{71A739B4-9224-48B5-AE5E-25F147FFC0C3}" dt="2025-06-04T05:44:32.323" v="20" actId="47"/>
        <pc:sldMkLst>
          <pc:docMk/>
          <pc:sldMk cId="223129772" sldId="738"/>
        </pc:sldMkLst>
        <pc:spChg chg="mod">
          <ac:chgData name="Yoel Kortick" userId="167978f5-7f40-4909-85d5-d4149554ad4e" providerId="ADAL" clId="{71A739B4-9224-48B5-AE5E-25F147FFC0C3}" dt="2025-06-04T05:42:38.603" v="2"/>
          <ac:spMkLst>
            <pc:docMk/>
            <pc:sldMk cId="223129772" sldId="738"/>
            <ac:spMk id="10" creationId="{84C38B30-07A4-7F11-CE49-0E7634E7E01D}"/>
          </ac:spMkLst>
        </pc:spChg>
      </pc:sldChg>
      <pc:sldChg chg="modSp del">
        <pc:chgData name="Yoel Kortick" userId="167978f5-7f40-4909-85d5-d4149554ad4e" providerId="ADAL" clId="{71A739B4-9224-48B5-AE5E-25F147FFC0C3}" dt="2025-06-04T05:44:32.323" v="20" actId="47"/>
        <pc:sldMkLst>
          <pc:docMk/>
          <pc:sldMk cId="2198726543" sldId="739"/>
        </pc:sldMkLst>
        <pc:spChg chg="mod">
          <ac:chgData name="Yoel Kortick" userId="167978f5-7f40-4909-85d5-d4149554ad4e" providerId="ADAL" clId="{71A739B4-9224-48B5-AE5E-25F147FFC0C3}" dt="2025-06-04T05:42:38.603" v="2"/>
          <ac:spMkLst>
            <pc:docMk/>
            <pc:sldMk cId="2198726543" sldId="739"/>
            <ac:spMk id="10" creationId="{D59497A8-6475-CF54-76B9-5F978EF74A25}"/>
          </ac:spMkLst>
        </pc:spChg>
      </pc:sldChg>
      <pc:sldChg chg="modSp del">
        <pc:chgData name="Yoel Kortick" userId="167978f5-7f40-4909-85d5-d4149554ad4e" providerId="ADAL" clId="{71A739B4-9224-48B5-AE5E-25F147FFC0C3}" dt="2025-06-04T05:44:32.323" v="20" actId="47"/>
        <pc:sldMkLst>
          <pc:docMk/>
          <pc:sldMk cId="3771958797" sldId="740"/>
        </pc:sldMkLst>
        <pc:spChg chg="mod">
          <ac:chgData name="Yoel Kortick" userId="167978f5-7f40-4909-85d5-d4149554ad4e" providerId="ADAL" clId="{71A739B4-9224-48B5-AE5E-25F147FFC0C3}" dt="2025-06-04T05:42:38.603" v="2"/>
          <ac:spMkLst>
            <pc:docMk/>
            <pc:sldMk cId="3771958797" sldId="740"/>
            <ac:spMk id="10" creationId="{51CF9E1E-4989-48D8-CC43-453DE468127C}"/>
          </ac:spMkLst>
        </pc:spChg>
      </pc:sldChg>
      <pc:sldChg chg="modSp del">
        <pc:chgData name="Yoel Kortick" userId="167978f5-7f40-4909-85d5-d4149554ad4e" providerId="ADAL" clId="{71A739B4-9224-48B5-AE5E-25F147FFC0C3}" dt="2025-06-04T05:44:32.323" v="20" actId="47"/>
        <pc:sldMkLst>
          <pc:docMk/>
          <pc:sldMk cId="1746544141" sldId="743"/>
        </pc:sldMkLst>
        <pc:spChg chg="mod">
          <ac:chgData name="Yoel Kortick" userId="167978f5-7f40-4909-85d5-d4149554ad4e" providerId="ADAL" clId="{71A739B4-9224-48B5-AE5E-25F147FFC0C3}" dt="2025-06-04T05:42:38.603" v="2"/>
          <ac:spMkLst>
            <pc:docMk/>
            <pc:sldMk cId="1746544141" sldId="743"/>
            <ac:spMk id="10" creationId="{334E042B-9C54-F509-0939-86AB5BE74918}"/>
          </ac:spMkLst>
        </pc:spChg>
      </pc:sldChg>
      <pc:sldChg chg="modSp del">
        <pc:chgData name="Yoel Kortick" userId="167978f5-7f40-4909-85d5-d4149554ad4e" providerId="ADAL" clId="{71A739B4-9224-48B5-AE5E-25F147FFC0C3}" dt="2025-06-04T05:44:32.323" v="20" actId="47"/>
        <pc:sldMkLst>
          <pc:docMk/>
          <pc:sldMk cId="1152585869" sldId="744"/>
        </pc:sldMkLst>
        <pc:spChg chg="mod">
          <ac:chgData name="Yoel Kortick" userId="167978f5-7f40-4909-85d5-d4149554ad4e" providerId="ADAL" clId="{71A739B4-9224-48B5-AE5E-25F147FFC0C3}" dt="2025-06-04T05:42:38.603" v="2"/>
          <ac:spMkLst>
            <pc:docMk/>
            <pc:sldMk cId="1152585869" sldId="744"/>
            <ac:spMk id="10" creationId="{0211A088-61DA-80F2-25CC-127FFBE20E1B}"/>
          </ac:spMkLst>
        </pc:spChg>
      </pc:sldChg>
      <pc:sldChg chg="modSp del">
        <pc:chgData name="Yoel Kortick" userId="167978f5-7f40-4909-85d5-d4149554ad4e" providerId="ADAL" clId="{71A739B4-9224-48B5-AE5E-25F147FFC0C3}" dt="2025-06-04T05:44:38.759" v="21" actId="47"/>
        <pc:sldMkLst>
          <pc:docMk/>
          <pc:sldMk cId="2396377700" sldId="745"/>
        </pc:sldMkLst>
        <pc:spChg chg="mod">
          <ac:chgData name="Yoel Kortick" userId="167978f5-7f40-4909-85d5-d4149554ad4e" providerId="ADAL" clId="{71A739B4-9224-48B5-AE5E-25F147FFC0C3}" dt="2025-06-04T05:43:00.402" v="3"/>
          <ac:spMkLst>
            <pc:docMk/>
            <pc:sldMk cId="2396377700" sldId="745"/>
            <ac:spMk id="10" creationId="{645F0660-C157-B86F-C6F9-CB9624762F37}"/>
          </ac:spMkLst>
        </pc:spChg>
      </pc:sldChg>
      <pc:sldChg chg="del">
        <pc:chgData name="Yoel Kortick" userId="167978f5-7f40-4909-85d5-d4149554ad4e" providerId="ADAL" clId="{71A739B4-9224-48B5-AE5E-25F147FFC0C3}" dt="2025-06-04T05:43:27.648" v="6" actId="47"/>
        <pc:sldMkLst>
          <pc:docMk/>
          <pc:sldMk cId="3306452126" sldId="758"/>
        </pc:sldMkLst>
      </pc:sldChg>
      <pc:sldChg chg="del">
        <pc:chgData name="Yoel Kortick" userId="167978f5-7f40-4909-85d5-d4149554ad4e" providerId="ADAL" clId="{71A739B4-9224-48B5-AE5E-25F147FFC0C3}" dt="2025-06-04T05:43:27.648" v="6" actId="47"/>
        <pc:sldMkLst>
          <pc:docMk/>
          <pc:sldMk cId="3197582671" sldId="759"/>
        </pc:sldMkLst>
      </pc:sldChg>
      <pc:sldChg chg="del">
        <pc:chgData name="Yoel Kortick" userId="167978f5-7f40-4909-85d5-d4149554ad4e" providerId="ADAL" clId="{71A739B4-9224-48B5-AE5E-25F147FFC0C3}" dt="2025-06-04T05:43:27.648" v="6" actId="47"/>
        <pc:sldMkLst>
          <pc:docMk/>
          <pc:sldMk cId="222164029" sldId="760"/>
        </pc:sldMkLst>
      </pc:sldChg>
      <pc:sldChg chg="del">
        <pc:chgData name="Yoel Kortick" userId="167978f5-7f40-4909-85d5-d4149554ad4e" providerId="ADAL" clId="{71A739B4-9224-48B5-AE5E-25F147FFC0C3}" dt="2025-06-04T05:43:27.648" v="6" actId="47"/>
        <pc:sldMkLst>
          <pc:docMk/>
          <pc:sldMk cId="4259063968" sldId="761"/>
        </pc:sldMkLst>
      </pc:sldChg>
      <pc:sldChg chg="del">
        <pc:chgData name="Yoel Kortick" userId="167978f5-7f40-4909-85d5-d4149554ad4e" providerId="ADAL" clId="{71A739B4-9224-48B5-AE5E-25F147FFC0C3}" dt="2025-06-04T05:43:27.648" v="6" actId="47"/>
        <pc:sldMkLst>
          <pc:docMk/>
          <pc:sldMk cId="636933920" sldId="764"/>
        </pc:sldMkLst>
      </pc:sldChg>
      <pc:sldChg chg="del">
        <pc:chgData name="Yoel Kortick" userId="167978f5-7f40-4909-85d5-d4149554ad4e" providerId="ADAL" clId="{71A739B4-9224-48B5-AE5E-25F147FFC0C3}" dt="2025-06-04T05:43:27.648" v="6" actId="47"/>
        <pc:sldMkLst>
          <pc:docMk/>
          <pc:sldMk cId="3044382958" sldId="765"/>
        </pc:sldMkLst>
      </pc:sldChg>
      <pc:sldChg chg="del">
        <pc:chgData name="Yoel Kortick" userId="167978f5-7f40-4909-85d5-d4149554ad4e" providerId="ADAL" clId="{71A739B4-9224-48B5-AE5E-25F147FFC0C3}" dt="2025-06-04T05:43:27.648" v="6" actId="47"/>
        <pc:sldMkLst>
          <pc:docMk/>
          <pc:sldMk cId="3308271951" sldId="766"/>
        </pc:sldMkLst>
      </pc:sldChg>
      <pc:sldChg chg="del">
        <pc:chgData name="Yoel Kortick" userId="167978f5-7f40-4909-85d5-d4149554ad4e" providerId="ADAL" clId="{71A739B4-9224-48B5-AE5E-25F147FFC0C3}" dt="2025-06-04T05:43:27.648" v="6" actId="47"/>
        <pc:sldMkLst>
          <pc:docMk/>
          <pc:sldMk cId="950025103" sldId="768"/>
        </pc:sldMkLst>
      </pc:sldChg>
      <pc:sldChg chg="del">
        <pc:chgData name="Yoel Kortick" userId="167978f5-7f40-4909-85d5-d4149554ad4e" providerId="ADAL" clId="{71A739B4-9224-48B5-AE5E-25F147FFC0C3}" dt="2025-06-04T05:43:27.648" v="6" actId="47"/>
        <pc:sldMkLst>
          <pc:docMk/>
          <pc:sldMk cId="1743549589" sldId="771"/>
        </pc:sldMkLst>
      </pc:sldChg>
      <pc:sldChg chg="del">
        <pc:chgData name="Yoel Kortick" userId="167978f5-7f40-4909-85d5-d4149554ad4e" providerId="ADAL" clId="{71A739B4-9224-48B5-AE5E-25F147FFC0C3}" dt="2025-06-04T05:43:27.648" v="6" actId="47"/>
        <pc:sldMkLst>
          <pc:docMk/>
          <pc:sldMk cId="654638832" sldId="772"/>
        </pc:sldMkLst>
      </pc:sldChg>
      <pc:sldChg chg="del">
        <pc:chgData name="Yoel Kortick" userId="167978f5-7f40-4909-85d5-d4149554ad4e" providerId="ADAL" clId="{71A739B4-9224-48B5-AE5E-25F147FFC0C3}" dt="2025-06-04T05:43:27.648" v="6" actId="47"/>
        <pc:sldMkLst>
          <pc:docMk/>
          <pc:sldMk cId="4015269979" sldId="774"/>
        </pc:sldMkLst>
      </pc:sldChg>
      <pc:sldChg chg="del">
        <pc:chgData name="Yoel Kortick" userId="167978f5-7f40-4909-85d5-d4149554ad4e" providerId="ADAL" clId="{71A739B4-9224-48B5-AE5E-25F147FFC0C3}" dt="2025-06-04T05:43:27.648" v="6" actId="47"/>
        <pc:sldMkLst>
          <pc:docMk/>
          <pc:sldMk cId="2661847803" sldId="775"/>
        </pc:sldMkLst>
      </pc:sldChg>
      <pc:sldChg chg="del">
        <pc:chgData name="Yoel Kortick" userId="167978f5-7f40-4909-85d5-d4149554ad4e" providerId="ADAL" clId="{71A739B4-9224-48B5-AE5E-25F147FFC0C3}" dt="2025-06-04T05:43:27.648" v="6" actId="47"/>
        <pc:sldMkLst>
          <pc:docMk/>
          <pc:sldMk cId="2611607577" sldId="776"/>
        </pc:sldMkLst>
      </pc:sldChg>
      <pc:sldChg chg="del">
        <pc:chgData name="Yoel Kortick" userId="167978f5-7f40-4909-85d5-d4149554ad4e" providerId="ADAL" clId="{71A739B4-9224-48B5-AE5E-25F147FFC0C3}" dt="2025-06-04T05:43:27.648" v="6" actId="47"/>
        <pc:sldMkLst>
          <pc:docMk/>
          <pc:sldMk cId="3872669654" sldId="777"/>
        </pc:sldMkLst>
      </pc:sldChg>
      <pc:sldChg chg="del">
        <pc:chgData name="Yoel Kortick" userId="167978f5-7f40-4909-85d5-d4149554ad4e" providerId="ADAL" clId="{71A739B4-9224-48B5-AE5E-25F147FFC0C3}" dt="2025-06-04T05:43:27.648" v="6" actId="47"/>
        <pc:sldMkLst>
          <pc:docMk/>
          <pc:sldMk cId="3883126636" sldId="778"/>
        </pc:sldMkLst>
      </pc:sldChg>
      <pc:sldChg chg="del">
        <pc:chgData name="Yoel Kortick" userId="167978f5-7f40-4909-85d5-d4149554ad4e" providerId="ADAL" clId="{71A739B4-9224-48B5-AE5E-25F147FFC0C3}" dt="2025-06-04T05:43:27.648" v="6" actId="47"/>
        <pc:sldMkLst>
          <pc:docMk/>
          <pc:sldMk cId="4186158771" sldId="780"/>
        </pc:sldMkLst>
      </pc:sldChg>
      <pc:sldChg chg="modSp del">
        <pc:chgData name="Yoel Kortick" userId="167978f5-7f40-4909-85d5-d4149554ad4e" providerId="ADAL" clId="{71A739B4-9224-48B5-AE5E-25F147FFC0C3}" dt="2025-06-04T05:44:32.323" v="20" actId="47"/>
        <pc:sldMkLst>
          <pc:docMk/>
          <pc:sldMk cId="556882186" sldId="781"/>
        </pc:sldMkLst>
        <pc:spChg chg="mod">
          <ac:chgData name="Yoel Kortick" userId="167978f5-7f40-4909-85d5-d4149554ad4e" providerId="ADAL" clId="{71A739B4-9224-48B5-AE5E-25F147FFC0C3}" dt="2025-06-04T05:42:38.603" v="2"/>
          <ac:spMkLst>
            <pc:docMk/>
            <pc:sldMk cId="556882186" sldId="781"/>
            <ac:spMk id="10" creationId="{CA4AC28E-2672-50DC-315B-81A8BE36DF5C}"/>
          </ac:spMkLst>
        </pc:spChg>
      </pc:sldChg>
      <pc:sldChg chg="modSp del">
        <pc:chgData name="Yoel Kortick" userId="167978f5-7f40-4909-85d5-d4149554ad4e" providerId="ADAL" clId="{71A739B4-9224-48B5-AE5E-25F147FFC0C3}" dt="2025-06-04T05:44:38.759" v="21" actId="47"/>
        <pc:sldMkLst>
          <pc:docMk/>
          <pc:sldMk cId="608885219" sldId="782"/>
        </pc:sldMkLst>
        <pc:spChg chg="mod">
          <ac:chgData name="Yoel Kortick" userId="167978f5-7f40-4909-85d5-d4149554ad4e" providerId="ADAL" clId="{71A739B4-9224-48B5-AE5E-25F147FFC0C3}" dt="2025-06-04T05:43:00.402" v="3"/>
          <ac:spMkLst>
            <pc:docMk/>
            <pc:sldMk cId="608885219" sldId="782"/>
            <ac:spMk id="10" creationId="{0ADE443E-B320-9C49-E732-1FFE854E3196}"/>
          </ac:spMkLst>
        </pc:spChg>
      </pc:sldChg>
      <pc:sldChg chg="modSp del">
        <pc:chgData name="Yoel Kortick" userId="167978f5-7f40-4909-85d5-d4149554ad4e" providerId="ADAL" clId="{71A739B4-9224-48B5-AE5E-25F147FFC0C3}" dt="2025-06-04T05:44:38.759" v="21" actId="47"/>
        <pc:sldMkLst>
          <pc:docMk/>
          <pc:sldMk cId="1549726614" sldId="783"/>
        </pc:sldMkLst>
        <pc:spChg chg="mod">
          <ac:chgData name="Yoel Kortick" userId="167978f5-7f40-4909-85d5-d4149554ad4e" providerId="ADAL" clId="{71A739B4-9224-48B5-AE5E-25F147FFC0C3}" dt="2025-06-04T05:43:00.402" v="3"/>
          <ac:spMkLst>
            <pc:docMk/>
            <pc:sldMk cId="1549726614" sldId="783"/>
            <ac:spMk id="10" creationId="{D48F4833-710B-6192-E5C1-49E9DB2DC03E}"/>
          </ac:spMkLst>
        </pc:spChg>
      </pc:sldChg>
      <pc:sldChg chg="modSp del">
        <pc:chgData name="Yoel Kortick" userId="167978f5-7f40-4909-85d5-d4149554ad4e" providerId="ADAL" clId="{71A739B4-9224-48B5-AE5E-25F147FFC0C3}" dt="2025-06-04T05:44:38.759" v="21" actId="47"/>
        <pc:sldMkLst>
          <pc:docMk/>
          <pc:sldMk cId="318696011" sldId="784"/>
        </pc:sldMkLst>
        <pc:spChg chg="mod">
          <ac:chgData name="Yoel Kortick" userId="167978f5-7f40-4909-85d5-d4149554ad4e" providerId="ADAL" clId="{71A739B4-9224-48B5-AE5E-25F147FFC0C3}" dt="2025-06-04T05:43:00.402" v="3"/>
          <ac:spMkLst>
            <pc:docMk/>
            <pc:sldMk cId="318696011" sldId="784"/>
            <ac:spMk id="10" creationId="{7E982ACF-83B1-F75F-D0D4-825ABF8392B7}"/>
          </ac:spMkLst>
        </pc:spChg>
      </pc:sldChg>
      <pc:sldChg chg="modSp del">
        <pc:chgData name="Yoel Kortick" userId="167978f5-7f40-4909-85d5-d4149554ad4e" providerId="ADAL" clId="{71A739B4-9224-48B5-AE5E-25F147FFC0C3}" dt="2025-06-04T05:44:38.759" v="21" actId="47"/>
        <pc:sldMkLst>
          <pc:docMk/>
          <pc:sldMk cId="2759362149" sldId="785"/>
        </pc:sldMkLst>
        <pc:spChg chg="mod">
          <ac:chgData name="Yoel Kortick" userId="167978f5-7f40-4909-85d5-d4149554ad4e" providerId="ADAL" clId="{71A739B4-9224-48B5-AE5E-25F147FFC0C3}" dt="2025-06-04T05:43:00.402" v="3"/>
          <ac:spMkLst>
            <pc:docMk/>
            <pc:sldMk cId="2759362149" sldId="785"/>
            <ac:spMk id="10" creationId="{34A94568-67E9-646D-763A-F713441D7F99}"/>
          </ac:spMkLst>
        </pc:spChg>
      </pc:sldChg>
      <pc:sldChg chg="modSp del">
        <pc:chgData name="Yoel Kortick" userId="167978f5-7f40-4909-85d5-d4149554ad4e" providerId="ADAL" clId="{71A739B4-9224-48B5-AE5E-25F147FFC0C3}" dt="2025-06-04T05:44:38.759" v="21" actId="47"/>
        <pc:sldMkLst>
          <pc:docMk/>
          <pc:sldMk cId="2517312030" sldId="786"/>
        </pc:sldMkLst>
        <pc:spChg chg="mod">
          <ac:chgData name="Yoel Kortick" userId="167978f5-7f40-4909-85d5-d4149554ad4e" providerId="ADAL" clId="{71A739B4-9224-48B5-AE5E-25F147FFC0C3}" dt="2025-06-04T05:43:00.402" v="3"/>
          <ac:spMkLst>
            <pc:docMk/>
            <pc:sldMk cId="2517312030" sldId="786"/>
            <ac:spMk id="10" creationId="{117DF20F-6A34-09AC-D5D2-968829FA4E34}"/>
          </ac:spMkLst>
        </pc:spChg>
      </pc:sldChg>
      <pc:sldChg chg="modSp del">
        <pc:chgData name="Yoel Kortick" userId="167978f5-7f40-4909-85d5-d4149554ad4e" providerId="ADAL" clId="{71A739B4-9224-48B5-AE5E-25F147FFC0C3}" dt="2025-06-04T05:44:38.759" v="21" actId="47"/>
        <pc:sldMkLst>
          <pc:docMk/>
          <pc:sldMk cId="76916586" sldId="787"/>
        </pc:sldMkLst>
        <pc:spChg chg="mod">
          <ac:chgData name="Yoel Kortick" userId="167978f5-7f40-4909-85d5-d4149554ad4e" providerId="ADAL" clId="{71A739B4-9224-48B5-AE5E-25F147FFC0C3}" dt="2025-06-04T05:43:00.402" v="3"/>
          <ac:spMkLst>
            <pc:docMk/>
            <pc:sldMk cId="76916586" sldId="787"/>
            <ac:spMk id="10" creationId="{B2CAB7F4-35A1-F39D-864C-5D17E79B0AD2}"/>
          </ac:spMkLst>
        </pc:spChg>
      </pc:sldChg>
      <pc:sldChg chg="modSp del">
        <pc:chgData name="Yoel Kortick" userId="167978f5-7f40-4909-85d5-d4149554ad4e" providerId="ADAL" clId="{71A739B4-9224-48B5-AE5E-25F147FFC0C3}" dt="2025-06-04T05:44:38.759" v="21" actId="47"/>
        <pc:sldMkLst>
          <pc:docMk/>
          <pc:sldMk cId="982811814" sldId="788"/>
        </pc:sldMkLst>
        <pc:spChg chg="mod">
          <ac:chgData name="Yoel Kortick" userId="167978f5-7f40-4909-85d5-d4149554ad4e" providerId="ADAL" clId="{71A739B4-9224-48B5-AE5E-25F147FFC0C3}" dt="2025-06-04T05:43:00.402" v="3"/>
          <ac:spMkLst>
            <pc:docMk/>
            <pc:sldMk cId="982811814" sldId="788"/>
            <ac:spMk id="10" creationId="{A4ABE4BE-51B4-AC6F-BDC6-24DBAF05A7BE}"/>
          </ac:spMkLst>
        </pc:spChg>
      </pc:sldChg>
      <pc:sldChg chg="modSp del">
        <pc:chgData name="Yoel Kortick" userId="167978f5-7f40-4909-85d5-d4149554ad4e" providerId="ADAL" clId="{71A739B4-9224-48B5-AE5E-25F147FFC0C3}" dt="2025-06-04T05:44:38.759" v="21" actId="47"/>
        <pc:sldMkLst>
          <pc:docMk/>
          <pc:sldMk cId="4138046499" sldId="789"/>
        </pc:sldMkLst>
        <pc:spChg chg="mod">
          <ac:chgData name="Yoel Kortick" userId="167978f5-7f40-4909-85d5-d4149554ad4e" providerId="ADAL" clId="{71A739B4-9224-48B5-AE5E-25F147FFC0C3}" dt="2025-06-04T05:43:00.402" v="3"/>
          <ac:spMkLst>
            <pc:docMk/>
            <pc:sldMk cId="4138046499" sldId="789"/>
            <ac:spMk id="10" creationId="{3F2CBB8B-5F50-8EF2-A10F-EE29E0772CEA}"/>
          </ac:spMkLst>
        </pc:spChg>
      </pc:sldChg>
      <pc:sldChg chg="modSp del">
        <pc:chgData name="Yoel Kortick" userId="167978f5-7f40-4909-85d5-d4149554ad4e" providerId="ADAL" clId="{71A739B4-9224-48B5-AE5E-25F147FFC0C3}" dt="2025-06-04T05:44:38.759" v="21" actId="47"/>
        <pc:sldMkLst>
          <pc:docMk/>
          <pc:sldMk cId="2357073124" sldId="790"/>
        </pc:sldMkLst>
        <pc:spChg chg="mod">
          <ac:chgData name="Yoel Kortick" userId="167978f5-7f40-4909-85d5-d4149554ad4e" providerId="ADAL" clId="{71A739B4-9224-48B5-AE5E-25F147FFC0C3}" dt="2025-06-04T05:43:00.402" v="3"/>
          <ac:spMkLst>
            <pc:docMk/>
            <pc:sldMk cId="2357073124" sldId="790"/>
            <ac:spMk id="10" creationId="{0BD6C82C-B043-D6A3-92F7-54C538C3397C}"/>
          </ac:spMkLst>
        </pc:spChg>
      </pc:sldChg>
      <pc:sldChg chg="modSp del">
        <pc:chgData name="Yoel Kortick" userId="167978f5-7f40-4909-85d5-d4149554ad4e" providerId="ADAL" clId="{71A739B4-9224-48B5-AE5E-25F147FFC0C3}" dt="2025-06-04T05:44:38.759" v="21" actId="47"/>
        <pc:sldMkLst>
          <pc:docMk/>
          <pc:sldMk cId="59962400" sldId="791"/>
        </pc:sldMkLst>
        <pc:spChg chg="mod">
          <ac:chgData name="Yoel Kortick" userId="167978f5-7f40-4909-85d5-d4149554ad4e" providerId="ADAL" clId="{71A739B4-9224-48B5-AE5E-25F147FFC0C3}" dt="2025-06-04T05:43:00.402" v="3"/>
          <ac:spMkLst>
            <pc:docMk/>
            <pc:sldMk cId="59962400" sldId="791"/>
            <ac:spMk id="10" creationId="{9500FB71-5B24-D322-73C3-BE4090FE09F6}"/>
          </ac:spMkLst>
        </pc:spChg>
      </pc:sldChg>
      <pc:sldChg chg="del">
        <pc:chgData name="Yoel Kortick" userId="167978f5-7f40-4909-85d5-d4149554ad4e" providerId="ADAL" clId="{71A739B4-9224-48B5-AE5E-25F147FFC0C3}" dt="2025-06-04T05:43:27.648" v="6" actId="47"/>
        <pc:sldMkLst>
          <pc:docMk/>
          <pc:sldMk cId="500481024" sldId="793"/>
        </pc:sldMkLst>
      </pc:sldChg>
      <pc:sldChg chg="del">
        <pc:chgData name="Yoel Kortick" userId="167978f5-7f40-4909-85d5-d4149554ad4e" providerId="ADAL" clId="{71A739B4-9224-48B5-AE5E-25F147FFC0C3}" dt="2025-06-04T05:43:27.648" v="6" actId="47"/>
        <pc:sldMkLst>
          <pc:docMk/>
          <pc:sldMk cId="267772505" sldId="794"/>
        </pc:sldMkLst>
      </pc:sldChg>
      <pc:sldChg chg="del">
        <pc:chgData name="Yoel Kortick" userId="167978f5-7f40-4909-85d5-d4149554ad4e" providerId="ADAL" clId="{71A739B4-9224-48B5-AE5E-25F147FFC0C3}" dt="2025-06-04T05:43:27.648" v="6" actId="47"/>
        <pc:sldMkLst>
          <pc:docMk/>
          <pc:sldMk cId="758149009" sldId="796"/>
        </pc:sldMkLst>
      </pc:sldChg>
      <pc:sldChg chg="del">
        <pc:chgData name="Yoel Kortick" userId="167978f5-7f40-4909-85d5-d4149554ad4e" providerId="ADAL" clId="{71A739B4-9224-48B5-AE5E-25F147FFC0C3}" dt="2025-06-04T05:43:27.648" v="6" actId="47"/>
        <pc:sldMkLst>
          <pc:docMk/>
          <pc:sldMk cId="663415569" sldId="797"/>
        </pc:sldMkLst>
      </pc:sldChg>
      <pc:sldChg chg="del">
        <pc:chgData name="Yoel Kortick" userId="167978f5-7f40-4909-85d5-d4149554ad4e" providerId="ADAL" clId="{71A739B4-9224-48B5-AE5E-25F147FFC0C3}" dt="2025-06-04T05:43:27.648" v="6" actId="47"/>
        <pc:sldMkLst>
          <pc:docMk/>
          <pc:sldMk cId="1782986614" sldId="798"/>
        </pc:sldMkLst>
      </pc:sldChg>
      <pc:sldChg chg="del">
        <pc:chgData name="Yoel Kortick" userId="167978f5-7f40-4909-85d5-d4149554ad4e" providerId="ADAL" clId="{71A739B4-9224-48B5-AE5E-25F147FFC0C3}" dt="2025-06-04T05:43:27.648" v="6" actId="47"/>
        <pc:sldMkLst>
          <pc:docMk/>
          <pc:sldMk cId="594686783" sldId="799"/>
        </pc:sldMkLst>
      </pc:sldChg>
      <pc:sldChg chg="del">
        <pc:chgData name="Yoel Kortick" userId="167978f5-7f40-4909-85d5-d4149554ad4e" providerId="ADAL" clId="{71A739B4-9224-48B5-AE5E-25F147FFC0C3}" dt="2025-06-04T05:43:27.648" v="6" actId="47"/>
        <pc:sldMkLst>
          <pc:docMk/>
          <pc:sldMk cId="3933730125" sldId="800"/>
        </pc:sldMkLst>
      </pc:sldChg>
      <pc:sldChg chg="del">
        <pc:chgData name="Yoel Kortick" userId="167978f5-7f40-4909-85d5-d4149554ad4e" providerId="ADAL" clId="{71A739B4-9224-48B5-AE5E-25F147FFC0C3}" dt="2025-06-04T05:43:27.648" v="6" actId="47"/>
        <pc:sldMkLst>
          <pc:docMk/>
          <pc:sldMk cId="2514404049" sldId="801"/>
        </pc:sldMkLst>
      </pc:sldChg>
      <pc:sldChg chg="del">
        <pc:chgData name="Yoel Kortick" userId="167978f5-7f40-4909-85d5-d4149554ad4e" providerId="ADAL" clId="{71A739B4-9224-48B5-AE5E-25F147FFC0C3}" dt="2025-06-04T05:43:27.648" v="6" actId="47"/>
        <pc:sldMkLst>
          <pc:docMk/>
          <pc:sldMk cId="3855313965" sldId="802"/>
        </pc:sldMkLst>
      </pc:sldChg>
      <pc:sldChg chg="del">
        <pc:chgData name="Yoel Kortick" userId="167978f5-7f40-4909-85d5-d4149554ad4e" providerId="ADAL" clId="{71A739B4-9224-48B5-AE5E-25F147FFC0C3}" dt="2025-06-04T05:43:27.648" v="6" actId="47"/>
        <pc:sldMkLst>
          <pc:docMk/>
          <pc:sldMk cId="2912888166" sldId="803"/>
        </pc:sldMkLst>
      </pc:sldChg>
      <pc:sldChg chg="del">
        <pc:chgData name="Yoel Kortick" userId="167978f5-7f40-4909-85d5-d4149554ad4e" providerId="ADAL" clId="{71A739B4-9224-48B5-AE5E-25F147FFC0C3}" dt="2025-06-04T05:43:27.648" v="6" actId="47"/>
        <pc:sldMkLst>
          <pc:docMk/>
          <pc:sldMk cId="4178526539" sldId="804"/>
        </pc:sldMkLst>
      </pc:sldChg>
      <pc:sldChg chg="del">
        <pc:chgData name="Yoel Kortick" userId="167978f5-7f40-4909-85d5-d4149554ad4e" providerId="ADAL" clId="{71A739B4-9224-48B5-AE5E-25F147FFC0C3}" dt="2025-06-04T05:43:27.648" v="6" actId="47"/>
        <pc:sldMkLst>
          <pc:docMk/>
          <pc:sldMk cId="462357106" sldId="805"/>
        </pc:sldMkLst>
      </pc:sldChg>
      <pc:sldChg chg="modSp add mod">
        <pc:chgData name="Yoel Kortick" userId="167978f5-7f40-4909-85d5-d4149554ad4e" providerId="ADAL" clId="{71A739B4-9224-48B5-AE5E-25F147FFC0C3}" dt="2025-06-04T05:51:11.867" v="96" actId="255"/>
        <pc:sldMkLst>
          <pc:docMk/>
          <pc:sldMk cId="4795296" sldId="1718"/>
        </pc:sldMkLst>
        <pc:spChg chg="mod">
          <ac:chgData name="Yoel Kortick" userId="167978f5-7f40-4909-85d5-d4149554ad4e" providerId="ADAL" clId="{71A739B4-9224-48B5-AE5E-25F147FFC0C3}" dt="2025-06-04T05:51:11.867" v="96" actId="255"/>
          <ac:spMkLst>
            <pc:docMk/>
            <pc:sldMk cId="4795296" sldId="1718"/>
            <ac:spMk id="6" creationId="{A71215A1-7835-4033-9657-BEA33A271663}"/>
          </ac:spMkLst>
        </pc:spChg>
      </pc:sldChg>
      <pc:sldChg chg="modSp add mod">
        <pc:chgData name="Yoel Kortick" userId="167978f5-7f40-4909-85d5-d4149554ad4e" providerId="ADAL" clId="{71A739B4-9224-48B5-AE5E-25F147FFC0C3}" dt="2025-06-04T05:51:22.233" v="98" actId="255"/>
        <pc:sldMkLst>
          <pc:docMk/>
          <pc:sldMk cId="920380661" sldId="1719"/>
        </pc:sldMkLst>
        <pc:spChg chg="mod">
          <ac:chgData name="Yoel Kortick" userId="167978f5-7f40-4909-85d5-d4149554ad4e" providerId="ADAL" clId="{71A739B4-9224-48B5-AE5E-25F147FFC0C3}" dt="2025-06-04T05:51:22.233" v="98" actId="255"/>
          <ac:spMkLst>
            <pc:docMk/>
            <pc:sldMk cId="920380661" sldId="1719"/>
            <ac:spMk id="6" creationId="{A71215A1-7835-4033-9657-BEA33A271663}"/>
          </ac:spMkLst>
        </pc:spChg>
      </pc:sldChg>
      <pc:sldChg chg="modSp add mod">
        <pc:chgData name="Yoel Kortick" userId="167978f5-7f40-4909-85d5-d4149554ad4e" providerId="ADAL" clId="{71A739B4-9224-48B5-AE5E-25F147FFC0C3}" dt="2025-06-04T05:50:57.535" v="94" actId="2711"/>
        <pc:sldMkLst>
          <pc:docMk/>
          <pc:sldMk cId="180083723" sldId="1720"/>
        </pc:sldMkLst>
        <pc:spChg chg="mod">
          <ac:chgData name="Yoel Kortick" userId="167978f5-7f40-4909-85d5-d4149554ad4e" providerId="ADAL" clId="{71A739B4-9224-48B5-AE5E-25F147FFC0C3}" dt="2025-06-04T05:50:57.535" v="94" actId="2711"/>
          <ac:spMkLst>
            <pc:docMk/>
            <pc:sldMk cId="180083723" sldId="1720"/>
            <ac:spMk id="6" creationId="{A71215A1-7835-4033-9657-BEA33A271663}"/>
          </ac:spMkLst>
        </pc:spChg>
      </pc:sldChg>
      <pc:sldChg chg="modSp add mod">
        <pc:chgData name="Yoel Kortick" userId="167978f5-7f40-4909-85d5-d4149554ad4e" providerId="ADAL" clId="{71A739B4-9224-48B5-AE5E-25F147FFC0C3}" dt="2025-06-04T05:50:49.711" v="93" actId="2711"/>
        <pc:sldMkLst>
          <pc:docMk/>
          <pc:sldMk cId="2024529303" sldId="1722"/>
        </pc:sldMkLst>
        <pc:spChg chg="mod">
          <ac:chgData name="Yoel Kortick" userId="167978f5-7f40-4909-85d5-d4149554ad4e" providerId="ADAL" clId="{71A739B4-9224-48B5-AE5E-25F147FFC0C3}" dt="2025-06-04T05:50:49.711" v="93" actId="2711"/>
          <ac:spMkLst>
            <pc:docMk/>
            <pc:sldMk cId="2024529303" sldId="1722"/>
            <ac:spMk id="6" creationId="{A71215A1-7835-4033-9657-BEA33A271663}"/>
          </ac:spMkLst>
        </pc:spChg>
      </pc:sldChg>
      <pc:sldChg chg="modSp add mod">
        <pc:chgData name="Yoel Kortick" userId="167978f5-7f40-4909-85d5-d4149554ad4e" providerId="ADAL" clId="{71A739B4-9224-48B5-AE5E-25F147FFC0C3}" dt="2025-06-04T05:51:29.146" v="99" actId="255"/>
        <pc:sldMkLst>
          <pc:docMk/>
          <pc:sldMk cId="3180126477" sldId="1723"/>
        </pc:sldMkLst>
        <pc:spChg chg="mod">
          <ac:chgData name="Yoel Kortick" userId="167978f5-7f40-4909-85d5-d4149554ad4e" providerId="ADAL" clId="{71A739B4-9224-48B5-AE5E-25F147FFC0C3}" dt="2025-06-04T05:51:29.146" v="99" actId="255"/>
          <ac:spMkLst>
            <pc:docMk/>
            <pc:sldMk cId="3180126477" sldId="1723"/>
            <ac:spMk id="6" creationId="{A71215A1-7835-4033-9657-BEA33A271663}"/>
          </ac:spMkLst>
        </pc:spChg>
      </pc:sldChg>
      <pc:sldChg chg="modSp add mod">
        <pc:chgData name="Yoel Kortick" userId="167978f5-7f40-4909-85d5-d4149554ad4e" providerId="ADAL" clId="{71A739B4-9224-48B5-AE5E-25F147FFC0C3}" dt="2025-06-04T05:52:09.322" v="102" actId="1582"/>
        <pc:sldMkLst>
          <pc:docMk/>
          <pc:sldMk cId="3358215089" sldId="1725"/>
        </pc:sldMkLst>
        <pc:spChg chg="mod">
          <ac:chgData name="Yoel Kortick" userId="167978f5-7f40-4909-85d5-d4149554ad4e" providerId="ADAL" clId="{71A739B4-9224-48B5-AE5E-25F147FFC0C3}" dt="2025-06-04T05:47:20.406" v="46" actId="108"/>
          <ac:spMkLst>
            <pc:docMk/>
            <pc:sldMk cId="3358215089" sldId="1725"/>
            <ac:spMk id="6" creationId="{A71215A1-7835-4033-9657-BEA33A271663}"/>
          </ac:spMkLst>
        </pc:spChg>
        <pc:spChg chg="mod">
          <ac:chgData name="Yoel Kortick" userId="167978f5-7f40-4909-85d5-d4149554ad4e" providerId="ADAL" clId="{71A739B4-9224-48B5-AE5E-25F147FFC0C3}" dt="2025-06-04T05:52:09.322" v="102" actId="1582"/>
          <ac:spMkLst>
            <pc:docMk/>
            <pc:sldMk cId="3358215089" sldId="1725"/>
            <ac:spMk id="7" creationId="{55789859-3CD5-415B-AC21-16EE31D43144}"/>
          </ac:spMkLst>
        </pc:spChg>
        <pc:picChg chg="mod">
          <ac:chgData name="Yoel Kortick" userId="167978f5-7f40-4909-85d5-d4149554ad4e" providerId="ADAL" clId="{71A739B4-9224-48B5-AE5E-25F147FFC0C3}" dt="2025-06-04T05:51:57.032" v="101" actId="208"/>
          <ac:picMkLst>
            <pc:docMk/>
            <pc:sldMk cId="3358215089" sldId="1725"/>
            <ac:picMk id="8" creationId="{BBE2A763-0098-CCD8-D183-C2CBB031C6E2}"/>
          </ac:picMkLst>
        </pc:picChg>
      </pc:sldChg>
      <pc:sldChg chg="modSp add mod">
        <pc:chgData name="Yoel Kortick" userId="167978f5-7f40-4909-85d5-d4149554ad4e" providerId="ADAL" clId="{71A739B4-9224-48B5-AE5E-25F147FFC0C3}" dt="2025-06-04T05:52:40.474" v="108" actId="1035"/>
        <pc:sldMkLst>
          <pc:docMk/>
          <pc:sldMk cId="2342764552" sldId="1726"/>
        </pc:sldMkLst>
        <pc:spChg chg="mod">
          <ac:chgData name="Yoel Kortick" userId="167978f5-7f40-4909-85d5-d4149554ad4e" providerId="ADAL" clId="{71A739B4-9224-48B5-AE5E-25F147FFC0C3}" dt="2025-06-04T05:47:23.247" v="47" actId="108"/>
          <ac:spMkLst>
            <pc:docMk/>
            <pc:sldMk cId="2342764552" sldId="1726"/>
            <ac:spMk id="6" creationId="{A71215A1-7835-4033-9657-BEA33A271663}"/>
          </ac:spMkLst>
        </pc:spChg>
        <pc:spChg chg="mod">
          <ac:chgData name="Yoel Kortick" userId="167978f5-7f40-4909-85d5-d4149554ad4e" providerId="ADAL" clId="{71A739B4-9224-48B5-AE5E-25F147FFC0C3}" dt="2025-06-04T05:52:19.080" v="103" actId="1582"/>
          <ac:spMkLst>
            <pc:docMk/>
            <pc:sldMk cId="2342764552" sldId="1726"/>
            <ac:spMk id="7" creationId="{D4B0E200-D465-400C-BD89-1B6F4AF5A766}"/>
          </ac:spMkLst>
        </pc:spChg>
        <pc:spChg chg="mod">
          <ac:chgData name="Yoel Kortick" userId="167978f5-7f40-4909-85d5-d4149554ad4e" providerId="ADAL" clId="{71A739B4-9224-48B5-AE5E-25F147FFC0C3}" dt="2025-06-04T05:52:40.474" v="108" actId="1035"/>
          <ac:spMkLst>
            <pc:docMk/>
            <pc:sldMk cId="2342764552" sldId="1726"/>
            <ac:spMk id="9" creationId="{A04AD482-E37E-8768-1088-60E602EF0CDE}"/>
          </ac:spMkLst>
        </pc:spChg>
        <pc:picChg chg="mod">
          <ac:chgData name="Yoel Kortick" userId="167978f5-7f40-4909-85d5-d4149554ad4e" providerId="ADAL" clId="{71A739B4-9224-48B5-AE5E-25F147FFC0C3}" dt="2025-06-04T05:52:23.827" v="104" actId="208"/>
          <ac:picMkLst>
            <pc:docMk/>
            <pc:sldMk cId="2342764552" sldId="1726"/>
            <ac:picMk id="4" creationId="{0BFB575E-05AF-600C-21C5-36EBF5B1B962}"/>
          </ac:picMkLst>
        </pc:picChg>
      </pc:sldChg>
      <pc:sldChg chg="modSp add mod">
        <pc:chgData name="Yoel Kortick" userId="167978f5-7f40-4909-85d5-d4149554ad4e" providerId="ADAL" clId="{71A739B4-9224-48B5-AE5E-25F147FFC0C3}" dt="2025-06-04T05:58:40.898" v="184" actId="14100"/>
        <pc:sldMkLst>
          <pc:docMk/>
          <pc:sldMk cId="2061388756" sldId="1727"/>
        </pc:sldMkLst>
        <pc:spChg chg="mod">
          <ac:chgData name="Yoel Kortick" userId="167978f5-7f40-4909-85d5-d4149554ad4e" providerId="ADAL" clId="{71A739B4-9224-48B5-AE5E-25F147FFC0C3}" dt="2025-06-04T05:58:40.898" v="184" actId="14100"/>
          <ac:spMkLst>
            <pc:docMk/>
            <pc:sldMk cId="2061388756" sldId="1727"/>
            <ac:spMk id="6" creationId="{A71215A1-7835-4033-9657-BEA33A271663}"/>
          </ac:spMkLst>
        </pc:spChg>
      </pc:sldChg>
      <pc:sldChg chg="modSp add mod">
        <pc:chgData name="Yoel Kortick" userId="167978f5-7f40-4909-85d5-d4149554ad4e" providerId="ADAL" clId="{71A739B4-9224-48B5-AE5E-25F147FFC0C3}" dt="2025-06-04T05:58:56.363" v="203" actId="14100"/>
        <pc:sldMkLst>
          <pc:docMk/>
          <pc:sldMk cId="293852222" sldId="1728"/>
        </pc:sldMkLst>
        <pc:spChg chg="mod">
          <ac:chgData name="Yoel Kortick" userId="167978f5-7f40-4909-85d5-d4149554ad4e" providerId="ADAL" clId="{71A739B4-9224-48B5-AE5E-25F147FFC0C3}" dt="2025-06-04T05:58:56.363" v="203" actId="14100"/>
          <ac:spMkLst>
            <pc:docMk/>
            <pc:sldMk cId="293852222" sldId="1728"/>
            <ac:spMk id="6" creationId="{A71215A1-7835-4033-9657-BEA33A271663}"/>
          </ac:spMkLst>
        </pc:spChg>
        <pc:spChg chg="mod">
          <ac:chgData name="Yoel Kortick" userId="167978f5-7f40-4909-85d5-d4149554ad4e" providerId="ADAL" clId="{71A739B4-9224-48B5-AE5E-25F147FFC0C3}" dt="2025-06-04T05:58:53.530" v="202" actId="1036"/>
          <ac:spMkLst>
            <pc:docMk/>
            <pc:sldMk cId="293852222" sldId="1728"/>
            <ac:spMk id="7" creationId="{55789859-3CD5-415B-AC21-16EE31D43144}"/>
          </ac:spMkLst>
        </pc:spChg>
        <pc:picChg chg="mod">
          <ac:chgData name="Yoel Kortick" userId="167978f5-7f40-4909-85d5-d4149554ad4e" providerId="ADAL" clId="{71A739B4-9224-48B5-AE5E-25F147FFC0C3}" dt="2025-06-04T05:58:53.530" v="202" actId="1036"/>
          <ac:picMkLst>
            <pc:docMk/>
            <pc:sldMk cId="293852222" sldId="1728"/>
            <ac:picMk id="8" creationId="{232B72E9-5E62-61B8-C608-62CBF73DDF66}"/>
          </ac:picMkLst>
        </pc:picChg>
      </pc:sldChg>
      <pc:sldChg chg="modSp add mod">
        <pc:chgData name="Yoel Kortick" userId="167978f5-7f40-4909-85d5-d4149554ad4e" providerId="ADAL" clId="{71A739B4-9224-48B5-AE5E-25F147FFC0C3}" dt="2025-06-04T05:59:04.401" v="205" actId="14100"/>
        <pc:sldMkLst>
          <pc:docMk/>
          <pc:sldMk cId="3446982556" sldId="1730"/>
        </pc:sldMkLst>
        <pc:spChg chg="mod">
          <ac:chgData name="Yoel Kortick" userId="167978f5-7f40-4909-85d5-d4149554ad4e" providerId="ADAL" clId="{71A739B4-9224-48B5-AE5E-25F147FFC0C3}" dt="2025-06-04T05:59:04.401" v="205" actId="14100"/>
          <ac:spMkLst>
            <pc:docMk/>
            <pc:sldMk cId="3446982556" sldId="1730"/>
            <ac:spMk id="6" creationId="{A71215A1-7835-4033-9657-BEA33A271663}"/>
          </ac:spMkLst>
        </pc:spChg>
        <pc:picChg chg="mod">
          <ac:chgData name="Yoel Kortick" userId="167978f5-7f40-4909-85d5-d4149554ad4e" providerId="ADAL" clId="{71A739B4-9224-48B5-AE5E-25F147FFC0C3}" dt="2025-06-04T05:59:00.689" v="204" actId="208"/>
          <ac:picMkLst>
            <pc:docMk/>
            <pc:sldMk cId="3446982556" sldId="1730"/>
            <ac:picMk id="4" creationId="{07A9F0E8-B413-4A04-8EBB-8C88D7B136E9}"/>
          </ac:picMkLst>
        </pc:picChg>
      </pc:sldChg>
      <pc:sldChg chg="modSp add mod">
        <pc:chgData name="Yoel Kortick" userId="167978f5-7f40-4909-85d5-d4149554ad4e" providerId="ADAL" clId="{71A739B4-9224-48B5-AE5E-25F147FFC0C3}" dt="2025-06-04T06:00:28.140" v="220" actId="14100"/>
        <pc:sldMkLst>
          <pc:docMk/>
          <pc:sldMk cId="3336628719" sldId="1734"/>
        </pc:sldMkLst>
        <pc:spChg chg="mod">
          <ac:chgData name="Yoel Kortick" userId="167978f5-7f40-4909-85d5-d4149554ad4e" providerId="ADAL" clId="{71A739B4-9224-48B5-AE5E-25F147FFC0C3}" dt="2025-06-04T06:00:10.830" v="216" actId="255"/>
          <ac:spMkLst>
            <pc:docMk/>
            <pc:sldMk cId="3336628719" sldId="1734"/>
            <ac:spMk id="6" creationId="{A71215A1-7835-4033-9657-BEA33A271663}"/>
          </ac:spMkLst>
        </pc:spChg>
        <pc:spChg chg="mod">
          <ac:chgData name="Yoel Kortick" userId="167978f5-7f40-4909-85d5-d4149554ad4e" providerId="ADAL" clId="{71A739B4-9224-48B5-AE5E-25F147FFC0C3}" dt="2025-06-04T05:53:08.895" v="113" actId="108"/>
          <ac:spMkLst>
            <pc:docMk/>
            <pc:sldMk cId="3336628719" sldId="1734"/>
            <ac:spMk id="8" creationId="{855D70F1-8F59-46D3-8EED-4BC39DBBDF4A}"/>
          </ac:spMkLst>
        </pc:spChg>
        <pc:spChg chg="mod">
          <ac:chgData name="Yoel Kortick" userId="167978f5-7f40-4909-85d5-d4149554ad4e" providerId="ADAL" clId="{71A739B4-9224-48B5-AE5E-25F147FFC0C3}" dt="2025-06-04T05:53:10.042" v="114" actId="108"/>
          <ac:spMkLst>
            <pc:docMk/>
            <pc:sldMk cId="3336628719" sldId="1734"/>
            <ac:spMk id="10" creationId="{F1D3BD4D-1A8F-486C-A81B-5A4EF8819EED}"/>
          </ac:spMkLst>
        </pc:spChg>
        <pc:spChg chg="mod">
          <ac:chgData name="Yoel Kortick" userId="167978f5-7f40-4909-85d5-d4149554ad4e" providerId="ADAL" clId="{71A739B4-9224-48B5-AE5E-25F147FFC0C3}" dt="2025-06-04T05:53:11.522" v="115" actId="108"/>
          <ac:spMkLst>
            <pc:docMk/>
            <pc:sldMk cId="3336628719" sldId="1734"/>
            <ac:spMk id="11" creationId="{ADAA8BAB-503D-4536-80C0-5B3F8E62DFA7}"/>
          </ac:spMkLst>
        </pc:spChg>
        <pc:picChg chg="mod">
          <ac:chgData name="Yoel Kortick" userId="167978f5-7f40-4909-85d5-d4149554ad4e" providerId="ADAL" clId="{71A739B4-9224-48B5-AE5E-25F147FFC0C3}" dt="2025-06-04T06:00:13.601" v="217" actId="14100"/>
          <ac:picMkLst>
            <pc:docMk/>
            <pc:sldMk cId="3336628719" sldId="1734"/>
            <ac:picMk id="4" creationId="{15863782-6BFA-346F-AC24-EF98B4AF4927}"/>
          </ac:picMkLst>
        </pc:picChg>
        <pc:cxnChg chg="mod">
          <ac:chgData name="Yoel Kortick" userId="167978f5-7f40-4909-85d5-d4149554ad4e" providerId="ADAL" clId="{71A739B4-9224-48B5-AE5E-25F147FFC0C3}" dt="2025-06-04T06:00:19.956" v="218" actId="14100"/>
          <ac:cxnSpMkLst>
            <pc:docMk/>
            <pc:sldMk cId="3336628719" sldId="1734"/>
            <ac:cxnSpMk id="12" creationId="{7B580967-349C-4A4B-B43C-67F07A0A9413}"/>
          </ac:cxnSpMkLst>
        </pc:cxnChg>
        <pc:cxnChg chg="mod">
          <ac:chgData name="Yoel Kortick" userId="167978f5-7f40-4909-85d5-d4149554ad4e" providerId="ADAL" clId="{71A739B4-9224-48B5-AE5E-25F147FFC0C3}" dt="2025-06-04T06:00:24.517" v="219" actId="14100"/>
          <ac:cxnSpMkLst>
            <pc:docMk/>
            <pc:sldMk cId="3336628719" sldId="1734"/>
            <ac:cxnSpMk id="14" creationId="{11FF7932-32CD-401D-9417-9A2AA34759E0}"/>
          </ac:cxnSpMkLst>
        </pc:cxnChg>
        <pc:cxnChg chg="mod">
          <ac:chgData name="Yoel Kortick" userId="167978f5-7f40-4909-85d5-d4149554ad4e" providerId="ADAL" clId="{71A739B4-9224-48B5-AE5E-25F147FFC0C3}" dt="2025-06-04T06:00:28.140" v="220" actId="14100"/>
          <ac:cxnSpMkLst>
            <pc:docMk/>
            <pc:sldMk cId="3336628719" sldId="1734"/>
            <ac:cxnSpMk id="16" creationId="{A3065A31-3B5C-45E5-B997-DBEF895CB442}"/>
          </ac:cxnSpMkLst>
        </pc:cxnChg>
      </pc:sldChg>
      <pc:sldChg chg="modSp add mod">
        <pc:chgData name="Yoel Kortick" userId="167978f5-7f40-4909-85d5-d4149554ad4e" providerId="ADAL" clId="{71A739B4-9224-48B5-AE5E-25F147FFC0C3}" dt="2025-06-04T05:59:18.776" v="207" actId="14100"/>
        <pc:sldMkLst>
          <pc:docMk/>
          <pc:sldMk cId="2886928267" sldId="1736"/>
        </pc:sldMkLst>
        <pc:spChg chg="mod">
          <ac:chgData name="Yoel Kortick" userId="167978f5-7f40-4909-85d5-d4149554ad4e" providerId="ADAL" clId="{71A739B4-9224-48B5-AE5E-25F147FFC0C3}" dt="2025-06-04T05:59:18.776" v="207" actId="14100"/>
          <ac:spMkLst>
            <pc:docMk/>
            <pc:sldMk cId="2886928267" sldId="1736"/>
            <ac:spMk id="6" creationId="{A71215A1-7835-4033-9657-BEA33A271663}"/>
          </ac:spMkLst>
        </pc:spChg>
      </pc:sldChg>
      <pc:sldChg chg="modSp add mod">
        <pc:chgData name="Yoel Kortick" userId="167978f5-7f40-4909-85d5-d4149554ad4e" providerId="ADAL" clId="{71A739B4-9224-48B5-AE5E-25F147FFC0C3}" dt="2025-06-04T05:59:23.730" v="208" actId="33524"/>
        <pc:sldMkLst>
          <pc:docMk/>
          <pc:sldMk cId="3193551103" sldId="1737"/>
        </pc:sldMkLst>
        <pc:spChg chg="mod">
          <ac:chgData name="Yoel Kortick" userId="167978f5-7f40-4909-85d5-d4149554ad4e" providerId="ADAL" clId="{71A739B4-9224-48B5-AE5E-25F147FFC0C3}" dt="2025-06-04T05:59:23.730" v="208" actId="33524"/>
          <ac:spMkLst>
            <pc:docMk/>
            <pc:sldMk cId="3193551103" sldId="1737"/>
            <ac:spMk id="6" creationId="{A71215A1-7835-4033-9657-BEA33A271663}"/>
          </ac:spMkLst>
        </pc:spChg>
      </pc:sldChg>
      <pc:sldChg chg="modSp add mod">
        <pc:chgData name="Yoel Kortick" userId="167978f5-7f40-4909-85d5-d4149554ad4e" providerId="ADAL" clId="{71A739B4-9224-48B5-AE5E-25F147FFC0C3}" dt="2025-06-04T05:59:32.967" v="210" actId="27636"/>
        <pc:sldMkLst>
          <pc:docMk/>
          <pc:sldMk cId="2502801760" sldId="1738"/>
        </pc:sldMkLst>
        <pc:spChg chg="mod">
          <ac:chgData name="Yoel Kortick" userId="167978f5-7f40-4909-85d5-d4149554ad4e" providerId="ADAL" clId="{71A739B4-9224-48B5-AE5E-25F147FFC0C3}" dt="2025-06-04T05:59:32.967" v="210" actId="27636"/>
          <ac:spMkLst>
            <pc:docMk/>
            <pc:sldMk cId="2502801760" sldId="1738"/>
            <ac:spMk id="6" creationId="{A71215A1-7835-4033-9657-BEA33A271663}"/>
          </ac:spMkLst>
        </pc:spChg>
      </pc:sldChg>
      <pc:sldChg chg="addSp delSp modSp add mod">
        <pc:chgData name="Yoel Kortick" userId="167978f5-7f40-4909-85d5-d4149554ad4e" providerId="ADAL" clId="{71A739B4-9224-48B5-AE5E-25F147FFC0C3}" dt="2025-06-04T05:57:29.896" v="182" actId="1076"/>
        <pc:sldMkLst>
          <pc:docMk/>
          <pc:sldMk cId="3225828509" sldId="1739"/>
        </pc:sldMkLst>
        <pc:spChg chg="mod">
          <ac:chgData name="Yoel Kortick" userId="167978f5-7f40-4909-85d5-d4149554ad4e" providerId="ADAL" clId="{71A739B4-9224-48B5-AE5E-25F147FFC0C3}" dt="2025-06-04T05:52:53.951" v="109" actId="108"/>
          <ac:spMkLst>
            <pc:docMk/>
            <pc:sldMk cId="3225828509" sldId="1739"/>
            <ac:spMk id="3" creationId="{CF2E3951-1132-4591-9665-3C30520B017E}"/>
          </ac:spMkLst>
        </pc:spChg>
        <pc:spChg chg="add mod">
          <ac:chgData name="Yoel Kortick" userId="167978f5-7f40-4909-85d5-d4149554ad4e" providerId="ADAL" clId="{71A739B4-9224-48B5-AE5E-25F147FFC0C3}" dt="2025-06-04T05:57:19.835" v="178" actId="1582"/>
          <ac:spMkLst>
            <pc:docMk/>
            <pc:sldMk cId="3225828509" sldId="1739"/>
            <ac:spMk id="6" creationId="{393F5067-DD52-7C74-CF4C-D0F2FF795027}"/>
          </ac:spMkLst>
        </pc:spChg>
        <pc:spChg chg="mod">
          <ac:chgData name="Yoel Kortick" userId="167978f5-7f40-4909-85d5-d4149554ad4e" providerId="ADAL" clId="{71A739B4-9224-48B5-AE5E-25F147FFC0C3}" dt="2025-06-04T05:56:44.189" v="174" actId="108"/>
          <ac:spMkLst>
            <pc:docMk/>
            <pc:sldMk cId="3225828509" sldId="1739"/>
            <ac:spMk id="9" creationId="{A593671E-B32E-4E7A-B1F1-107F5338C388}"/>
          </ac:spMkLst>
        </pc:spChg>
        <pc:spChg chg="add mod">
          <ac:chgData name="Yoel Kortick" userId="167978f5-7f40-4909-85d5-d4149554ad4e" providerId="ADAL" clId="{71A739B4-9224-48B5-AE5E-25F147FFC0C3}" dt="2025-06-04T05:57:19.835" v="178" actId="1582"/>
          <ac:spMkLst>
            <pc:docMk/>
            <pc:sldMk cId="3225828509" sldId="1739"/>
            <ac:spMk id="13" creationId="{CF6BCD16-E84E-15BF-BDFB-FC80F7C559A3}"/>
          </ac:spMkLst>
        </pc:spChg>
        <pc:spChg chg="add mod">
          <ac:chgData name="Yoel Kortick" userId="167978f5-7f40-4909-85d5-d4149554ad4e" providerId="ADAL" clId="{71A739B4-9224-48B5-AE5E-25F147FFC0C3}" dt="2025-06-04T05:57:19.835" v="178" actId="1582"/>
          <ac:spMkLst>
            <pc:docMk/>
            <pc:sldMk cId="3225828509" sldId="1739"/>
            <ac:spMk id="14" creationId="{BD8B4245-8298-9875-7E3E-6D140FC162CB}"/>
          </ac:spMkLst>
        </pc:spChg>
        <pc:spChg chg="add mod">
          <ac:chgData name="Yoel Kortick" userId="167978f5-7f40-4909-85d5-d4149554ad4e" providerId="ADAL" clId="{71A739B4-9224-48B5-AE5E-25F147FFC0C3}" dt="2025-06-04T05:57:19.835" v="178" actId="1582"/>
          <ac:spMkLst>
            <pc:docMk/>
            <pc:sldMk cId="3225828509" sldId="1739"/>
            <ac:spMk id="15" creationId="{C34C9E39-E170-E8B8-FDAD-0B87F72CF9F4}"/>
          </ac:spMkLst>
        </pc:spChg>
        <pc:picChg chg="add del mod">
          <ac:chgData name="Yoel Kortick" userId="167978f5-7f40-4909-85d5-d4149554ad4e" providerId="ADAL" clId="{71A739B4-9224-48B5-AE5E-25F147FFC0C3}" dt="2025-06-04T05:57:24.589" v="180" actId="478"/>
          <ac:picMkLst>
            <pc:docMk/>
            <pc:sldMk cId="3225828509" sldId="1739"/>
            <ac:picMk id="4" creationId="{70A5220B-1018-DFF0-98A1-87B3D55AFE76}"/>
          </ac:picMkLst>
        </pc:picChg>
        <pc:picChg chg="mod">
          <ac:chgData name="Yoel Kortick" userId="167978f5-7f40-4909-85d5-d4149554ad4e" providerId="ADAL" clId="{71A739B4-9224-48B5-AE5E-25F147FFC0C3}" dt="2025-06-04T05:57:29.896" v="182" actId="1076"/>
          <ac:picMkLst>
            <pc:docMk/>
            <pc:sldMk cId="3225828509" sldId="1739"/>
            <ac:picMk id="7" creationId="{EF51B9BF-C290-4711-90F2-A681F85A565B}"/>
          </ac:picMkLst>
        </pc:picChg>
      </pc:sldChg>
      <pc:sldChg chg="modSp add mod">
        <pc:chgData name="Yoel Kortick" userId="167978f5-7f40-4909-85d5-d4149554ad4e" providerId="ADAL" clId="{71A739B4-9224-48B5-AE5E-25F147FFC0C3}" dt="2025-06-04T05:59:47.256" v="214" actId="20577"/>
        <pc:sldMkLst>
          <pc:docMk/>
          <pc:sldMk cId="2725821079" sldId="1740"/>
        </pc:sldMkLst>
        <pc:spChg chg="mod">
          <ac:chgData name="Yoel Kortick" userId="167978f5-7f40-4909-85d5-d4149554ad4e" providerId="ADAL" clId="{71A739B4-9224-48B5-AE5E-25F147FFC0C3}" dt="2025-06-04T05:59:47.256" v="214" actId="20577"/>
          <ac:spMkLst>
            <pc:docMk/>
            <pc:sldMk cId="2725821079" sldId="1740"/>
            <ac:spMk id="6" creationId="{A71215A1-7835-4033-9657-BEA33A271663}"/>
          </ac:spMkLst>
        </pc:spChg>
        <pc:spChg chg="mod">
          <ac:chgData name="Yoel Kortick" userId="167978f5-7f40-4909-85d5-d4149554ad4e" providerId="ADAL" clId="{71A739B4-9224-48B5-AE5E-25F147FFC0C3}" dt="2025-06-04T05:53:00.649" v="110" actId="108"/>
          <ac:spMkLst>
            <pc:docMk/>
            <pc:sldMk cId="2725821079" sldId="1740"/>
            <ac:spMk id="7" creationId="{C815481A-09ED-4449-9A07-C1B4C1406B1D}"/>
          </ac:spMkLst>
        </pc:spChg>
        <pc:spChg chg="mod">
          <ac:chgData name="Yoel Kortick" userId="167978f5-7f40-4909-85d5-d4149554ad4e" providerId="ADAL" clId="{71A739B4-9224-48B5-AE5E-25F147FFC0C3}" dt="2025-06-04T05:53:02.190" v="111" actId="108"/>
          <ac:spMkLst>
            <pc:docMk/>
            <pc:sldMk cId="2725821079" sldId="1740"/>
            <ac:spMk id="10" creationId="{50C59E94-F4A8-4F03-BB92-E05EB677CC5F}"/>
          </ac:spMkLst>
        </pc:spChg>
        <pc:spChg chg="mod">
          <ac:chgData name="Yoel Kortick" userId="167978f5-7f40-4909-85d5-d4149554ad4e" providerId="ADAL" clId="{71A739B4-9224-48B5-AE5E-25F147FFC0C3}" dt="2025-06-04T05:53:03.654" v="112" actId="108"/>
          <ac:spMkLst>
            <pc:docMk/>
            <pc:sldMk cId="2725821079" sldId="1740"/>
            <ac:spMk id="13" creationId="{D6ED9ED2-68BB-4F60-A409-A92263793FB8}"/>
          </ac:spMkLst>
        </pc:spChg>
      </pc:sldChg>
      <pc:sldChg chg="modSp add mod">
        <pc:chgData name="Yoel Kortick" userId="167978f5-7f40-4909-85d5-d4149554ad4e" providerId="ADAL" clId="{71A739B4-9224-48B5-AE5E-25F147FFC0C3}" dt="2025-06-04T06:00:41.701" v="222" actId="14100"/>
        <pc:sldMkLst>
          <pc:docMk/>
          <pc:sldMk cId="1079982556" sldId="1742"/>
        </pc:sldMkLst>
        <pc:spChg chg="mod">
          <ac:chgData name="Yoel Kortick" userId="167978f5-7f40-4909-85d5-d4149554ad4e" providerId="ADAL" clId="{71A739B4-9224-48B5-AE5E-25F147FFC0C3}" dt="2025-06-04T06:00:41.701" v="222" actId="14100"/>
          <ac:spMkLst>
            <pc:docMk/>
            <pc:sldMk cId="1079982556" sldId="1742"/>
            <ac:spMk id="6" creationId="{A71215A1-7835-4033-9657-BEA33A271663}"/>
          </ac:spMkLst>
        </pc:spChg>
      </pc:sldChg>
      <pc:sldChg chg="modSp add mod">
        <pc:chgData name="Yoel Kortick" userId="167978f5-7f40-4909-85d5-d4149554ad4e" providerId="ADAL" clId="{71A739B4-9224-48B5-AE5E-25F147FFC0C3}" dt="2025-06-04T06:00:48.133" v="223" actId="208"/>
        <pc:sldMkLst>
          <pc:docMk/>
          <pc:sldMk cId="1077727312" sldId="1743"/>
        </pc:sldMkLst>
        <pc:spChg chg="mod">
          <ac:chgData name="Yoel Kortick" userId="167978f5-7f40-4909-85d5-d4149554ad4e" providerId="ADAL" clId="{71A739B4-9224-48B5-AE5E-25F147FFC0C3}" dt="2025-06-04T05:48:41.242" v="67" actId="108"/>
          <ac:spMkLst>
            <pc:docMk/>
            <pc:sldMk cId="1077727312" sldId="1743"/>
            <ac:spMk id="6" creationId="{A71215A1-7835-4033-9657-BEA33A271663}"/>
          </ac:spMkLst>
        </pc:spChg>
        <pc:spChg chg="mod">
          <ac:chgData name="Yoel Kortick" userId="167978f5-7f40-4909-85d5-d4149554ad4e" providerId="ADAL" clId="{71A739B4-9224-48B5-AE5E-25F147FFC0C3}" dt="2025-06-04T05:56:31.901" v="173" actId="108"/>
          <ac:spMkLst>
            <pc:docMk/>
            <pc:sldMk cId="1077727312" sldId="1743"/>
            <ac:spMk id="14" creationId="{4C1CC31A-2B10-F1A4-5664-BF86AEC7CD93}"/>
          </ac:spMkLst>
        </pc:spChg>
        <pc:spChg chg="mod">
          <ac:chgData name="Yoel Kortick" userId="167978f5-7f40-4909-85d5-d4149554ad4e" providerId="ADAL" clId="{71A739B4-9224-48B5-AE5E-25F147FFC0C3}" dt="2025-06-04T05:53:16.243" v="116" actId="108"/>
          <ac:spMkLst>
            <pc:docMk/>
            <pc:sldMk cId="1077727312" sldId="1743"/>
            <ac:spMk id="16" creationId="{167B1ED1-9AE0-BF34-018F-297A217275A4}"/>
          </ac:spMkLst>
        </pc:spChg>
        <pc:picChg chg="mod">
          <ac:chgData name="Yoel Kortick" userId="167978f5-7f40-4909-85d5-d4149554ad4e" providerId="ADAL" clId="{71A739B4-9224-48B5-AE5E-25F147FFC0C3}" dt="2025-06-04T06:00:48.133" v="223" actId="208"/>
          <ac:picMkLst>
            <pc:docMk/>
            <pc:sldMk cId="1077727312" sldId="1743"/>
            <ac:picMk id="7" creationId="{4A5834F7-6655-5711-F170-2A649CAD158C}"/>
          </ac:picMkLst>
        </pc:picChg>
      </pc:sldChg>
      <pc:sldChg chg="modSp add mod">
        <pc:chgData name="Yoel Kortick" userId="167978f5-7f40-4909-85d5-d4149554ad4e" providerId="ADAL" clId="{71A739B4-9224-48B5-AE5E-25F147FFC0C3}" dt="2025-06-04T05:55:42.317" v="154" actId="108"/>
        <pc:sldMkLst>
          <pc:docMk/>
          <pc:sldMk cId="2731540786" sldId="1744"/>
        </pc:sldMkLst>
        <pc:spChg chg="mod">
          <ac:chgData name="Yoel Kortick" userId="167978f5-7f40-4909-85d5-d4149554ad4e" providerId="ADAL" clId="{71A739B4-9224-48B5-AE5E-25F147FFC0C3}" dt="2025-06-04T05:55:29.638" v="148" actId="108"/>
          <ac:spMkLst>
            <pc:docMk/>
            <pc:sldMk cId="2731540786" sldId="1744"/>
            <ac:spMk id="16" creationId="{15FECBB4-BE75-B8EE-3463-0D3BB7EE3841}"/>
          </ac:spMkLst>
        </pc:spChg>
        <pc:spChg chg="mod">
          <ac:chgData name="Yoel Kortick" userId="167978f5-7f40-4909-85d5-d4149554ad4e" providerId="ADAL" clId="{71A739B4-9224-48B5-AE5E-25F147FFC0C3}" dt="2025-06-04T05:55:32.185" v="149" actId="108"/>
          <ac:spMkLst>
            <pc:docMk/>
            <pc:sldMk cId="2731540786" sldId="1744"/>
            <ac:spMk id="17" creationId="{599D9043-082D-7360-78C8-D9118681F3F7}"/>
          </ac:spMkLst>
        </pc:spChg>
        <pc:spChg chg="mod">
          <ac:chgData name="Yoel Kortick" userId="167978f5-7f40-4909-85d5-d4149554ad4e" providerId="ADAL" clId="{71A739B4-9224-48B5-AE5E-25F147FFC0C3}" dt="2025-06-04T05:55:42.317" v="154" actId="108"/>
          <ac:spMkLst>
            <pc:docMk/>
            <pc:sldMk cId="2731540786" sldId="1744"/>
            <ac:spMk id="18" creationId="{0DEBC13F-3DE2-3708-D0B1-61C3AB0A48E1}"/>
          </ac:spMkLst>
        </pc:spChg>
        <pc:spChg chg="mod">
          <ac:chgData name="Yoel Kortick" userId="167978f5-7f40-4909-85d5-d4149554ad4e" providerId="ADAL" clId="{71A739B4-9224-48B5-AE5E-25F147FFC0C3}" dt="2025-06-04T05:55:18.258" v="141" actId="108"/>
          <ac:spMkLst>
            <pc:docMk/>
            <pc:sldMk cId="2731540786" sldId="1744"/>
            <ac:spMk id="19" creationId="{422CFB55-E52E-B8F6-7FC8-85189E123E34}"/>
          </ac:spMkLst>
        </pc:spChg>
        <pc:spChg chg="mod">
          <ac:chgData name="Yoel Kortick" userId="167978f5-7f40-4909-85d5-d4149554ad4e" providerId="ADAL" clId="{71A739B4-9224-48B5-AE5E-25F147FFC0C3}" dt="2025-06-04T05:55:38.287" v="152" actId="108"/>
          <ac:spMkLst>
            <pc:docMk/>
            <pc:sldMk cId="2731540786" sldId="1744"/>
            <ac:spMk id="20" creationId="{37ADA3F7-06FE-D68A-A259-C810CFD943A6}"/>
          </ac:spMkLst>
        </pc:spChg>
        <pc:spChg chg="mod">
          <ac:chgData name="Yoel Kortick" userId="167978f5-7f40-4909-85d5-d4149554ad4e" providerId="ADAL" clId="{71A739B4-9224-48B5-AE5E-25F147FFC0C3}" dt="2025-06-04T05:55:40.141" v="153" actId="108"/>
          <ac:spMkLst>
            <pc:docMk/>
            <pc:sldMk cId="2731540786" sldId="1744"/>
            <ac:spMk id="21" creationId="{C82D232C-5A66-E1D9-5593-370D8B6B3850}"/>
          </ac:spMkLst>
        </pc:spChg>
        <pc:picChg chg="mod">
          <ac:chgData name="Yoel Kortick" userId="167978f5-7f40-4909-85d5-d4149554ad4e" providerId="ADAL" clId="{71A739B4-9224-48B5-AE5E-25F147FFC0C3}" dt="2025-06-04T05:55:28.711" v="147" actId="108"/>
          <ac:picMkLst>
            <pc:docMk/>
            <pc:sldMk cId="2731540786" sldId="1744"/>
            <ac:picMk id="11" creationId="{A4416B70-18E6-5533-8813-6EB572C5AB2C}"/>
          </ac:picMkLst>
        </pc:picChg>
        <pc:picChg chg="mod">
          <ac:chgData name="Yoel Kortick" userId="167978f5-7f40-4909-85d5-d4149554ad4e" providerId="ADAL" clId="{71A739B4-9224-48B5-AE5E-25F147FFC0C3}" dt="2025-06-04T05:55:37.139" v="151" actId="108"/>
          <ac:picMkLst>
            <pc:docMk/>
            <pc:sldMk cId="2731540786" sldId="1744"/>
            <ac:picMk id="13" creationId="{E4E5C379-73A0-0F6D-606D-1553420F6FA3}"/>
          </ac:picMkLst>
        </pc:picChg>
      </pc:sldChg>
      <pc:sldChg chg="modSp add mod">
        <pc:chgData name="Yoel Kortick" userId="167978f5-7f40-4909-85d5-d4149554ad4e" providerId="ADAL" clId="{71A739B4-9224-48B5-AE5E-25F147FFC0C3}" dt="2025-06-04T05:51:36.196" v="100" actId="255"/>
        <pc:sldMkLst>
          <pc:docMk/>
          <pc:sldMk cId="2576086280" sldId="1746"/>
        </pc:sldMkLst>
        <pc:spChg chg="mod">
          <ac:chgData name="Yoel Kortick" userId="167978f5-7f40-4909-85d5-d4149554ad4e" providerId="ADAL" clId="{71A739B4-9224-48B5-AE5E-25F147FFC0C3}" dt="2025-06-04T05:51:36.196" v="100" actId="255"/>
          <ac:spMkLst>
            <pc:docMk/>
            <pc:sldMk cId="2576086280" sldId="1746"/>
            <ac:spMk id="6" creationId="{A71215A1-7835-4033-9657-BEA33A271663}"/>
          </ac:spMkLst>
        </pc:spChg>
      </pc:sldChg>
      <pc:sldChg chg="modSp add mod">
        <pc:chgData name="Yoel Kortick" userId="167978f5-7f40-4909-85d5-d4149554ad4e" providerId="ADAL" clId="{71A739B4-9224-48B5-AE5E-25F147FFC0C3}" dt="2025-06-04T06:01:13.175" v="225" actId="14100"/>
        <pc:sldMkLst>
          <pc:docMk/>
          <pc:sldMk cId="1028597497" sldId="1747"/>
        </pc:sldMkLst>
        <pc:spChg chg="mod">
          <ac:chgData name="Yoel Kortick" userId="167978f5-7f40-4909-85d5-d4149554ad4e" providerId="ADAL" clId="{71A739B4-9224-48B5-AE5E-25F147FFC0C3}" dt="2025-06-04T06:01:13.175" v="225" actId="14100"/>
          <ac:spMkLst>
            <pc:docMk/>
            <pc:sldMk cId="1028597497" sldId="1747"/>
            <ac:spMk id="6" creationId="{A71215A1-7835-4033-9657-BEA33A271663}"/>
          </ac:spMkLst>
        </pc:spChg>
      </pc:sldChg>
      <pc:sldChg chg="modSp add mod">
        <pc:chgData name="Yoel Kortick" userId="167978f5-7f40-4909-85d5-d4149554ad4e" providerId="ADAL" clId="{71A739B4-9224-48B5-AE5E-25F147FFC0C3}" dt="2025-06-04T05:54:28.354" v="127" actId="108"/>
        <pc:sldMkLst>
          <pc:docMk/>
          <pc:sldMk cId="3201180774" sldId="1749"/>
        </pc:sldMkLst>
        <pc:spChg chg="mod">
          <ac:chgData name="Yoel Kortick" userId="167978f5-7f40-4909-85d5-d4149554ad4e" providerId="ADAL" clId="{71A739B4-9224-48B5-AE5E-25F147FFC0C3}" dt="2025-06-04T05:49:31.370" v="78" actId="27636"/>
          <ac:spMkLst>
            <pc:docMk/>
            <pc:sldMk cId="3201180774" sldId="1749"/>
            <ac:spMk id="5" creationId="{E8A1DDA2-AC00-41D8-9746-AC602EB1E40A}"/>
          </ac:spMkLst>
        </pc:spChg>
        <pc:spChg chg="mod">
          <ac:chgData name="Yoel Kortick" userId="167978f5-7f40-4909-85d5-d4149554ad4e" providerId="ADAL" clId="{71A739B4-9224-48B5-AE5E-25F147FFC0C3}" dt="2025-06-04T05:49:40.040" v="84" actId="108"/>
          <ac:spMkLst>
            <pc:docMk/>
            <pc:sldMk cId="3201180774" sldId="1749"/>
            <ac:spMk id="6" creationId="{A71215A1-7835-4033-9657-BEA33A271663}"/>
          </ac:spMkLst>
        </pc:spChg>
        <pc:spChg chg="mod">
          <ac:chgData name="Yoel Kortick" userId="167978f5-7f40-4909-85d5-d4149554ad4e" providerId="ADAL" clId="{71A739B4-9224-48B5-AE5E-25F147FFC0C3}" dt="2025-06-04T05:54:28.354" v="127" actId="108"/>
          <ac:spMkLst>
            <pc:docMk/>
            <pc:sldMk cId="3201180774" sldId="1749"/>
            <ac:spMk id="7" creationId="{55789859-3CD5-415B-AC21-16EE31D43144}"/>
          </ac:spMkLst>
        </pc:spChg>
        <pc:spChg chg="mod">
          <ac:chgData name="Yoel Kortick" userId="167978f5-7f40-4909-85d5-d4149554ad4e" providerId="ADAL" clId="{71A739B4-9224-48B5-AE5E-25F147FFC0C3}" dt="2025-06-04T05:54:24.186" v="126" actId="1582"/>
          <ac:spMkLst>
            <pc:docMk/>
            <pc:sldMk cId="3201180774" sldId="1749"/>
            <ac:spMk id="8" creationId="{060A21DD-6101-4B07-AB7F-473D603504B1}"/>
          </ac:spMkLst>
        </pc:spChg>
      </pc:sldChg>
      <pc:sldChg chg="modSp add mod">
        <pc:chgData name="Yoel Kortick" userId="167978f5-7f40-4909-85d5-d4149554ad4e" providerId="ADAL" clId="{71A739B4-9224-48B5-AE5E-25F147FFC0C3}" dt="2025-06-04T06:03:37.450" v="251" actId="14100"/>
        <pc:sldMkLst>
          <pc:docMk/>
          <pc:sldMk cId="602312627" sldId="1751"/>
        </pc:sldMkLst>
        <pc:spChg chg="mod">
          <ac:chgData name="Yoel Kortick" userId="167978f5-7f40-4909-85d5-d4149554ad4e" providerId="ADAL" clId="{71A739B4-9224-48B5-AE5E-25F147FFC0C3}" dt="2025-06-04T05:49:31.348" v="76" actId="27636"/>
          <ac:spMkLst>
            <pc:docMk/>
            <pc:sldMk cId="602312627" sldId="1751"/>
            <ac:spMk id="5" creationId="{E8A1DDA2-AC00-41D8-9746-AC602EB1E40A}"/>
          </ac:spMkLst>
        </pc:spChg>
        <pc:spChg chg="mod">
          <ac:chgData name="Yoel Kortick" userId="167978f5-7f40-4909-85d5-d4149554ad4e" providerId="ADAL" clId="{71A739B4-9224-48B5-AE5E-25F147FFC0C3}" dt="2025-06-04T06:03:37.450" v="251" actId="14100"/>
          <ac:spMkLst>
            <pc:docMk/>
            <pc:sldMk cId="602312627" sldId="1751"/>
            <ac:spMk id="6" creationId="{A71215A1-7835-4033-9657-BEA33A271663}"/>
          </ac:spMkLst>
        </pc:spChg>
      </pc:sldChg>
      <pc:sldChg chg="modSp add mod">
        <pc:chgData name="Yoel Kortick" userId="167978f5-7f40-4909-85d5-d4149554ad4e" providerId="ADAL" clId="{71A739B4-9224-48B5-AE5E-25F147FFC0C3}" dt="2025-06-04T06:04:56.454" v="304" actId="14100"/>
        <pc:sldMkLst>
          <pc:docMk/>
          <pc:sldMk cId="1771872865" sldId="1752"/>
        </pc:sldMkLst>
        <pc:spChg chg="mod">
          <ac:chgData name="Yoel Kortick" userId="167978f5-7f40-4909-85d5-d4149554ad4e" providerId="ADAL" clId="{71A739B4-9224-48B5-AE5E-25F147FFC0C3}" dt="2025-06-04T05:49:31.396" v="80" actId="27636"/>
          <ac:spMkLst>
            <pc:docMk/>
            <pc:sldMk cId="1771872865" sldId="1752"/>
            <ac:spMk id="5" creationId="{E8A1DDA2-AC00-41D8-9746-AC602EB1E40A}"/>
          </ac:spMkLst>
        </pc:spChg>
        <pc:spChg chg="mod">
          <ac:chgData name="Yoel Kortick" userId="167978f5-7f40-4909-85d5-d4149554ad4e" providerId="ADAL" clId="{71A739B4-9224-48B5-AE5E-25F147FFC0C3}" dt="2025-06-04T05:53:45.400" v="122" actId="108"/>
          <ac:spMkLst>
            <pc:docMk/>
            <pc:sldMk cId="1771872865" sldId="1752"/>
            <ac:spMk id="10" creationId="{B74436BB-DD14-4682-BD12-A09B0CE22864}"/>
          </ac:spMkLst>
        </pc:spChg>
        <pc:spChg chg="mod">
          <ac:chgData name="Yoel Kortick" userId="167978f5-7f40-4909-85d5-d4149554ad4e" providerId="ADAL" clId="{71A739B4-9224-48B5-AE5E-25F147FFC0C3}" dt="2025-06-04T06:04:16.336" v="255" actId="1076"/>
          <ac:spMkLst>
            <pc:docMk/>
            <pc:sldMk cId="1771872865" sldId="1752"/>
            <ac:spMk id="11" creationId="{A3AED1C5-E7E9-4AF4-94E8-3E494F53E031}"/>
          </ac:spMkLst>
        </pc:spChg>
        <pc:spChg chg="mod">
          <ac:chgData name="Yoel Kortick" userId="167978f5-7f40-4909-85d5-d4149554ad4e" providerId="ADAL" clId="{71A739B4-9224-48B5-AE5E-25F147FFC0C3}" dt="2025-06-04T06:04:28.789" v="278" actId="1038"/>
          <ac:spMkLst>
            <pc:docMk/>
            <pc:sldMk cId="1771872865" sldId="1752"/>
            <ac:spMk id="12" creationId="{5665C92F-B05E-48E7-9D64-CB40C5C842AD}"/>
          </ac:spMkLst>
        </pc:spChg>
        <pc:picChg chg="mod">
          <ac:chgData name="Yoel Kortick" userId="167978f5-7f40-4909-85d5-d4149554ad4e" providerId="ADAL" clId="{71A739B4-9224-48B5-AE5E-25F147FFC0C3}" dt="2025-06-04T06:04:05.195" v="254" actId="14100"/>
          <ac:picMkLst>
            <pc:docMk/>
            <pc:sldMk cId="1771872865" sldId="1752"/>
            <ac:picMk id="32" creationId="{AAB2DF7D-69A1-7396-C97F-F8507787E93D}"/>
          </ac:picMkLst>
        </pc:picChg>
        <pc:cxnChg chg="mod">
          <ac:chgData name="Yoel Kortick" userId="167978f5-7f40-4909-85d5-d4149554ad4e" providerId="ADAL" clId="{71A739B4-9224-48B5-AE5E-25F147FFC0C3}" dt="2025-06-04T06:04:56.454" v="304" actId="14100"/>
          <ac:cxnSpMkLst>
            <pc:docMk/>
            <pc:sldMk cId="1771872865" sldId="1752"/>
            <ac:cxnSpMk id="13" creationId="{9C46AF59-0C14-4BBB-995A-FAF366EB93A6}"/>
          </ac:cxnSpMkLst>
        </pc:cxnChg>
        <pc:cxnChg chg="mod">
          <ac:chgData name="Yoel Kortick" userId="167978f5-7f40-4909-85d5-d4149554ad4e" providerId="ADAL" clId="{71A739B4-9224-48B5-AE5E-25F147FFC0C3}" dt="2025-06-04T06:04:16.336" v="255" actId="1076"/>
          <ac:cxnSpMkLst>
            <pc:docMk/>
            <pc:sldMk cId="1771872865" sldId="1752"/>
            <ac:cxnSpMk id="14" creationId="{5C7A7EA2-A49A-4751-9267-C012240C3C30}"/>
          </ac:cxnSpMkLst>
        </pc:cxnChg>
        <pc:cxnChg chg="mod">
          <ac:chgData name="Yoel Kortick" userId="167978f5-7f40-4909-85d5-d4149554ad4e" providerId="ADAL" clId="{71A739B4-9224-48B5-AE5E-25F147FFC0C3}" dt="2025-06-04T06:04:48.460" v="303" actId="14100"/>
          <ac:cxnSpMkLst>
            <pc:docMk/>
            <pc:sldMk cId="1771872865" sldId="1752"/>
            <ac:cxnSpMk id="17" creationId="{B8173859-5FD8-41CF-AD9E-015F3E5729E8}"/>
          </ac:cxnSpMkLst>
        </pc:cxnChg>
        <pc:cxnChg chg="mod">
          <ac:chgData name="Yoel Kortick" userId="167978f5-7f40-4909-85d5-d4149554ad4e" providerId="ADAL" clId="{71A739B4-9224-48B5-AE5E-25F147FFC0C3}" dt="2025-06-04T06:04:28.789" v="278" actId="1038"/>
          <ac:cxnSpMkLst>
            <pc:docMk/>
            <pc:sldMk cId="1771872865" sldId="1752"/>
            <ac:cxnSpMk id="21" creationId="{4EDF514C-C963-46BA-8BC7-D3A338F5D9BB}"/>
          </ac:cxnSpMkLst>
        </pc:cxnChg>
        <pc:cxnChg chg="mod">
          <ac:chgData name="Yoel Kortick" userId="167978f5-7f40-4909-85d5-d4149554ad4e" providerId="ADAL" clId="{71A739B4-9224-48B5-AE5E-25F147FFC0C3}" dt="2025-06-04T06:04:28.789" v="278" actId="1038"/>
          <ac:cxnSpMkLst>
            <pc:docMk/>
            <pc:sldMk cId="1771872865" sldId="1752"/>
            <ac:cxnSpMk id="25" creationId="{CFC3D820-2AC4-4F1A-9C7B-B045143431CE}"/>
          </ac:cxnSpMkLst>
        </pc:cxnChg>
        <pc:cxnChg chg="mod">
          <ac:chgData name="Yoel Kortick" userId="167978f5-7f40-4909-85d5-d4149554ad4e" providerId="ADAL" clId="{71A739B4-9224-48B5-AE5E-25F147FFC0C3}" dt="2025-06-04T06:04:28.789" v="278" actId="1038"/>
          <ac:cxnSpMkLst>
            <pc:docMk/>
            <pc:sldMk cId="1771872865" sldId="1752"/>
            <ac:cxnSpMk id="27" creationId="{C569C4DB-7A56-4FA4-BABD-B38ECAB45B11}"/>
          </ac:cxnSpMkLst>
        </pc:cxnChg>
      </pc:sldChg>
      <pc:sldChg chg="modSp add mod">
        <pc:chgData name="Yoel Kortick" userId="167978f5-7f40-4909-85d5-d4149554ad4e" providerId="ADAL" clId="{71A739B4-9224-48B5-AE5E-25F147FFC0C3}" dt="2025-06-04T05:49:48.614" v="86" actId="108"/>
        <pc:sldMkLst>
          <pc:docMk/>
          <pc:sldMk cId="1207586588" sldId="1766"/>
        </pc:sldMkLst>
        <pc:spChg chg="mod">
          <ac:chgData name="Yoel Kortick" userId="167978f5-7f40-4909-85d5-d4149554ad4e" providerId="ADAL" clId="{71A739B4-9224-48B5-AE5E-25F147FFC0C3}" dt="2025-06-04T05:49:48.614" v="86" actId="108"/>
          <ac:spMkLst>
            <pc:docMk/>
            <pc:sldMk cId="1207586588" sldId="1766"/>
            <ac:spMk id="6" creationId="{A71215A1-7835-4033-9657-BEA33A271663}"/>
          </ac:spMkLst>
        </pc:spChg>
      </pc:sldChg>
      <pc:sldChg chg="modSp add mod">
        <pc:chgData name="Yoel Kortick" userId="167978f5-7f40-4909-85d5-d4149554ad4e" providerId="ADAL" clId="{71A739B4-9224-48B5-AE5E-25F147FFC0C3}" dt="2025-06-04T06:05:08.950" v="305" actId="14100"/>
        <pc:sldMkLst>
          <pc:docMk/>
          <pc:sldMk cId="3054448704" sldId="1769"/>
        </pc:sldMkLst>
        <pc:spChg chg="mod">
          <ac:chgData name="Yoel Kortick" userId="167978f5-7f40-4909-85d5-d4149554ad4e" providerId="ADAL" clId="{71A739B4-9224-48B5-AE5E-25F147FFC0C3}" dt="2025-06-04T06:05:08.950" v="305" actId="14100"/>
          <ac:spMkLst>
            <pc:docMk/>
            <pc:sldMk cId="3054448704" sldId="1769"/>
            <ac:spMk id="6" creationId="{A71215A1-7835-4033-9657-BEA33A271663}"/>
          </ac:spMkLst>
        </pc:spChg>
      </pc:sldChg>
      <pc:sldChg chg="modSp add mod">
        <pc:chgData name="Yoel Kortick" userId="167978f5-7f40-4909-85d5-d4149554ad4e" providerId="ADAL" clId="{71A739B4-9224-48B5-AE5E-25F147FFC0C3}" dt="2025-06-04T06:03:44.228" v="253" actId="27636"/>
        <pc:sldMkLst>
          <pc:docMk/>
          <pc:sldMk cId="1492594441" sldId="1770"/>
        </pc:sldMkLst>
        <pc:spChg chg="mod">
          <ac:chgData name="Yoel Kortick" userId="167978f5-7f40-4909-85d5-d4149554ad4e" providerId="ADAL" clId="{71A739B4-9224-48B5-AE5E-25F147FFC0C3}" dt="2025-06-04T05:49:31.364" v="77" actId="27636"/>
          <ac:spMkLst>
            <pc:docMk/>
            <pc:sldMk cId="1492594441" sldId="1770"/>
            <ac:spMk id="5" creationId="{E8A1DDA2-AC00-41D8-9746-AC602EB1E40A}"/>
          </ac:spMkLst>
        </pc:spChg>
        <pc:spChg chg="mod">
          <ac:chgData name="Yoel Kortick" userId="167978f5-7f40-4909-85d5-d4149554ad4e" providerId="ADAL" clId="{71A739B4-9224-48B5-AE5E-25F147FFC0C3}" dt="2025-06-04T06:03:44.228" v="253" actId="27636"/>
          <ac:spMkLst>
            <pc:docMk/>
            <pc:sldMk cId="1492594441" sldId="1770"/>
            <ac:spMk id="6" creationId="{A71215A1-7835-4033-9657-BEA33A271663}"/>
          </ac:spMkLst>
        </pc:spChg>
      </pc:sldChg>
      <pc:sldChg chg="modSp add mod">
        <pc:chgData name="Yoel Kortick" userId="167978f5-7f40-4909-85d5-d4149554ad4e" providerId="ADAL" clId="{71A739B4-9224-48B5-AE5E-25F147FFC0C3}" dt="2025-06-04T05:46:43.543" v="40" actId="108"/>
        <pc:sldMkLst>
          <pc:docMk/>
          <pc:sldMk cId="4064847042" sldId="1771"/>
        </pc:sldMkLst>
        <pc:spChg chg="mod">
          <ac:chgData name="Yoel Kortick" userId="167978f5-7f40-4909-85d5-d4149554ad4e" providerId="ADAL" clId="{71A739B4-9224-48B5-AE5E-25F147FFC0C3}" dt="2025-06-04T05:46:43.543" v="40" actId="108"/>
          <ac:spMkLst>
            <pc:docMk/>
            <pc:sldMk cId="4064847042" sldId="1771"/>
            <ac:spMk id="6" creationId="{A71215A1-7835-4033-9657-BEA33A271663}"/>
          </ac:spMkLst>
        </pc:spChg>
      </pc:sldChg>
      <pc:sldChg chg="addSp delSp modSp add mod">
        <pc:chgData name="Yoel Kortick" userId="167978f5-7f40-4909-85d5-d4149554ad4e" providerId="ADAL" clId="{71A739B4-9224-48B5-AE5E-25F147FFC0C3}" dt="2025-06-04T06:02:24.785" v="243" actId="14100"/>
        <pc:sldMkLst>
          <pc:docMk/>
          <pc:sldMk cId="372616575" sldId="1773"/>
        </pc:sldMkLst>
        <pc:spChg chg="mod">
          <ac:chgData name="Yoel Kortick" userId="167978f5-7f40-4909-85d5-d4149554ad4e" providerId="ADAL" clId="{71A739B4-9224-48B5-AE5E-25F147FFC0C3}" dt="2025-06-04T06:01:32.084" v="228" actId="12"/>
          <ac:spMkLst>
            <pc:docMk/>
            <pc:sldMk cId="372616575" sldId="1773"/>
            <ac:spMk id="6" creationId="{A71215A1-7835-4033-9657-BEA33A271663}"/>
          </ac:spMkLst>
        </pc:spChg>
        <pc:spChg chg="mod">
          <ac:chgData name="Yoel Kortick" userId="167978f5-7f40-4909-85d5-d4149554ad4e" providerId="ADAL" clId="{71A739B4-9224-48B5-AE5E-25F147FFC0C3}" dt="2025-06-04T05:53:27.051" v="119" actId="108"/>
          <ac:spMkLst>
            <pc:docMk/>
            <pc:sldMk cId="372616575" sldId="1773"/>
            <ac:spMk id="8" creationId="{855D70F1-8F59-46D3-8EED-4BC39DBBDF4A}"/>
          </ac:spMkLst>
        </pc:spChg>
        <pc:spChg chg="mod">
          <ac:chgData name="Yoel Kortick" userId="167978f5-7f40-4909-85d5-d4149554ad4e" providerId="ADAL" clId="{71A739B4-9224-48B5-AE5E-25F147FFC0C3}" dt="2025-06-04T05:53:28.973" v="120" actId="108"/>
          <ac:spMkLst>
            <pc:docMk/>
            <pc:sldMk cId="372616575" sldId="1773"/>
            <ac:spMk id="10" creationId="{F1D3BD4D-1A8F-486C-A81B-5A4EF8819EED}"/>
          </ac:spMkLst>
        </pc:spChg>
        <pc:spChg chg="mod">
          <ac:chgData name="Yoel Kortick" userId="167978f5-7f40-4909-85d5-d4149554ad4e" providerId="ADAL" clId="{71A739B4-9224-48B5-AE5E-25F147FFC0C3}" dt="2025-06-04T05:53:30.483" v="121" actId="108"/>
          <ac:spMkLst>
            <pc:docMk/>
            <pc:sldMk cId="372616575" sldId="1773"/>
            <ac:spMk id="11" creationId="{ADAA8BAB-503D-4536-80C0-5B3F8E62DFA7}"/>
          </ac:spMkLst>
        </pc:spChg>
        <pc:picChg chg="mod">
          <ac:chgData name="Yoel Kortick" userId="167978f5-7f40-4909-85d5-d4149554ad4e" providerId="ADAL" clId="{71A739B4-9224-48B5-AE5E-25F147FFC0C3}" dt="2025-06-04T06:01:36.774" v="230" actId="1076"/>
          <ac:picMkLst>
            <pc:docMk/>
            <pc:sldMk cId="372616575" sldId="1773"/>
            <ac:picMk id="19" creationId="{462FBA07-AE17-B470-A1CC-2466F79757CE}"/>
          </ac:picMkLst>
        </pc:picChg>
        <pc:cxnChg chg="add mod">
          <ac:chgData name="Yoel Kortick" userId="167978f5-7f40-4909-85d5-d4149554ad4e" providerId="ADAL" clId="{71A739B4-9224-48B5-AE5E-25F147FFC0C3}" dt="2025-06-04T06:02:24.785" v="243" actId="14100"/>
          <ac:cxnSpMkLst>
            <pc:docMk/>
            <pc:sldMk cId="372616575" sldId="1773"/>
            <ac:cxnSpMk id="9" creationId="{3A49563E-9C69-4E19-D7A8-143C9A74DF9C}"/>
          </ac:cxnSpMkLst>
        </pc:cxnChg>
        <pc:cxnChg chg="mod">
          <ac:chgData name="Yoel Kortick" userId="167978f5-7f40-4909-85d5-d4149554ad4e" providerId="ADAL" clId="{71A739B4-9224-48B5-AE5E-25F147FFC0C3}" dt="2025-06-04T06:01:40.300" v="231" actId="14100"/>
          <ac:cxnSpMkLst>
            <pc:docMk/>
            <pc:sldMk cId="372616575" sldId="1773"/>
            <ac:cxnSpMk id="12" creationId="{7B580967-349C-4A4B-B43C-67F07A0A9413}"/>
          </ac:cxnSpMkLst>
        </pc:cxnChg>
        <pc:cxnChg chg="mod">
          <ac:chgData name="Yoel Kortick" userId="167978f5-7f40-4909-85d5-d4149554ad4e" providerId="ADAL" clId="{71A739B4-9224-48B5-AE5E-25F147FFC0C3}" dt="2025-06-04T06:01:46.217" v="232" actId="14100"/>
          <ac:cxnSpMkLst>
            <pc:docMk/>
            <pc:sldMk cId="372616575" sldId="1773"/>
            <ac:cxnSpMk id="14" creationId="{11FF7932-32CD-401D-9417-9A2AA34759E0}"/>
          </ac:cxnSpMkLst>
        </pc:cxnChg>
        <pc:cxnChg chg="del mod">
          <ac:chgData name="Yoel Kortick" userId="167978f5-7f40-4909-85d5-d4149554ad4e" providerId="ADAL" clId="{71A739B4-9224-48B5-AE5E-25F147FFC0C3}" dt="2025-06-04T06:01:55.118" v="236" actId="478"/>
          <ac:cxnSpMkLst>
            <pc:docMk/>
            <pc:sldMk cId="372616575" sldId="1773"/>
            <ac:cxnSpMk id="15" creationId="{6C452E41-688F-4011-A592-55B2DB1934E2}"/>
          </ac:cxnSpMkLst>
        </pc:cxnChg>
        <pc:cxnChg chg="mod">
          <ac:chgData name="Yoel Kortick" userId="167978f5-7f40-4909-85d5-d4149554ad4e" providerId="ADAL" clId="{71A739B4-9224-48B5-AE5E-25F147FFC0C3}" dt="2025-06-04T06:01:50.086" v="234" actId="14100"/>
          <ac:cxnSpMkLst>
            <pc:docMk/>
            <pc:sldMk cId="372616575" sldId="1773"/>
            <ac:cxnSpMk id="16" creationId="{A3065A31-3B5C-45E5-B997-DBEF895CB442}"/>
          </ac:cxnSpMkLst>
        </pc:cxnChg>
      </pc:sldChg>
      <pc:sldChg chg="modSp add mod">
        <pc:chgData name="Yoel Kortick" userId="167978f5-7f40-4909-85d5-d4149554ad4e" providerId="ADAL" clId="{71A739B4-9224-48B5-AE5E-25F147FFC0C3}" dt="2025-06-04T06:02:35.213" v="244" actId="255"/>
        <pc:sldMkLst>
          <pc:docMk/>
          <pc:sldMk cId="4268441807" sldId="1774"/>
        </pc:sldMkLst>
        <pc:spChg chg="mod">
          <ac:chgData name="Yoel Kortick" userId="167978f5-7f40-4909-85d5-d4149554ad4e" providerId="ADAL" clId="{71A739B4-9224-48B5-AE5E-25F147FFC0C3}" dt="2025-06-04T06:02:35.213" v="244" actId="255"/>
          <ac:spMkLst>
            <pc:docMk/>
            <pc:sldMk cId="4268441807" sldId="1774"/>
            <ac:spMk id="6" creationId="{A71215A1-7835-4033-9657-BEA33A271663}"/>
          </ac:spMkLst>
        </pc:spChg>
      </pc:sldChg>
      <pc:sldChg chg="modSp add mod">
        <pc:chgData name="Yoel Kortick" userId="167978f5-7f40-4909-85d5-d4149554ad4e" providerId="ADAL" clId="{71A739B4-9224-48B5-AE5E-25F147FFC0C3}" dt="2025-06-04T05:48:57.569" v="71" actId="108"/>
        <pc:sldMkLst>
          <pc:docMk/>
          <pc:sldMk cId="2451595895" sldId="1775"/>
        </pc:sldMkLst>
        <pc:spChg chg="mod">
          <ac:chgData name="Yoel Kortick" userId="167978f5-7f40-4909-85d5-d4149554ad4e" providerId="ADAL" clId="{71A739B4-9224-48B5-AE5E-25F147FFC0C3}" dt="2025-06-04T05:48:57.569" v="71" actId="108"/>
          <ac:spMkLst>
            <pc:docMk/>
            <pc:sldMk cId="2451595895" sldId="1775"/>
            <ac:spMk id="6" creationId="{A71215A1-7835-4033-9657-BEA33A271663}"/>
          </ac:spMkLst>
        </pc:spChg>
      </pc:sldChg>
      <pc:sldChg chg="modSp add mod">
        <pc:chgData name="Yoel Kortick" userId="167978f5-7f40-4909-85d5-d4149554ad4e" providerId="ADAL" clId="{71A739B4-9224-48B5-AE5E-25F147FFC0C3}" dt="2025-06-04T06:03:01.840" v="247" actId="208"/>
        <pc:sldMkLst>
          <pc:docMk/>
          <pc:sldMk cId="174793457" sldId="1776"/>
        </pc:sldMkLst>
        <pc:spChg chg="mod">
          <ac:chgData name="Yoel Kortick" userId="167978f5-7f40-4909-85d5-d4149554ad4e" providerId="ADAL" clId="{71A739B4-9224-48B5-AE5E-25F147FFC0C3}" dt="2025-06-04T06:02:56.522" v="246" actId="14100"/>
          <ac:spMkLst>
            <pc:docMk/>
            <pc:sldMk cId="174793457" sldId="1776"/>
            <ac:spMk id="6" creationId="{A71215A1-7835-4033-9657-BEA33A271663}"/>
          </ac:spMkLst>
        </pc:spChg>
        <pc:picChg chg="mod">
          <ac:chgData name="Yoel Kortick" userId="167978f5-7f40-4909-85d5-d4149554ad4e" providerId="ADAL" clId="{71A739B4-9224-48B5-AE5E-25F147FFC0C3}" dt="2025-06-04T06:03:01.840" v="247" actId="208"/>
          <ac:picMkLst>
            <pc:docMk/>
            <pc:sldMk cId="174793457" sldId="1776"/>
            <ac:picMk id="8" creationId="{771A19FD-73FB-2B3C-668B-1135914FF3FE}"/>
          </ac:picMkLst>
        </pc:picChg>
      </pc:sldChg>
      <pc:sldChg chg="modSp add mod">
        <pc:chgData name="Yoel Kortick" userId="167978f5-7f40-4909-85d5-d4149554ad4e" providerId="ADAL" clId="{71A739B4-9224-48B5-AE5E-25F147FFC0C3}" dt="2025-06-04T06:03:14.102" v="248" actId="14100"/>
        <pc:sldMkLst>
          <pc:docMk/>
          <pc:sldMk cId="3936451112" sldId="1778"/>
        </pc:sldMkLst>
        <pc:spChg chg="mod">
          <ac:chgData name="Yoel Kortick" userId="167978f5-7f40-4909-85d5-d4149554ad4e" providerId="ADAL" clId="{71A739B4-9224-48B5-AE5E-25F147FFC0C3}" dt="2025-06-04T06:03:14.102" v="248" actId="14100"/>
          <ac:spMkLst>
            <pc:docMk/>
            <pc:sldMk cId="3936451112" sldId="1778"/>
            <ac:spMk id="6" creationId="{A71215A1-7835-4033-9657-BEA33A271663}"/>
          </ac:spMkLst>
        </pc:spChg>
      </pc:sldChg>
      <pc:sldChg chg="modSp add mod">
        <pc:chgData name="Yoel Kortick" userId="167978f5-7f40-4909-85d5-d4149554ad4e" providerId="ADAL" clId="{71A739B4-9224-48B5-AE5E-25F147FFC0C3}" dt="2025-06-04T05:54:58.698" v="140" actId="108"/>
        <pc:sldMkLst>
          <pc:docMk/>
          <pc:sldMk cId="2337107041" sldId="1779"/>
        </pc:sldMkLst>
        <pc:spChg chg="mod">
          <ac:chgData name="Yoel Kortick" userId="167978f5-7f40-4909-85d5-d4149554ad4e" providerId="ADAL" clId="{71A739B4-9224-48B5-AE5E-25F147FFC0C3}" dt="2025-06-04T05:54:50.454" v="136" actId="108"/>
          <ac:spMkLst>
            <pc:docMk/>
            <pc:sldMk cId="2337107041" sldId="1779"/>
            <ac:spMk id="14" creationId="{6D28DB75-1496-0DE7-1E31-E55C7C5276CD}"/>
          </ac:spMkLst>
        </pc:spChg>
        <pc:spChg chg="mod">
          <ac:chgData name="Yoel Kortick" userId="167978f5-7f40-4909-85d5-d4149554ad4e" providerId="ADAL" clId="{71A739B4-9224-48B5-AE5E-25F147FFC0C3}" dt="2025-06-04T05:54:52.139" v="137" actId="108"/>
          <ac:spMkLst>
            <pc:docMk/>
            <pc:sldMk cId="2337107041" sldId="1779"/>
            <ac:spMk id="15" creationId="{71B5DCDD-5207-83C5-6D90-50A5C7A226AB}"/>
          </ac:spMkLst>
        </pc:spChg>
        <pc:spChg chg="mod">
          <ac:chgData name="Yoel Kortick" userId="167978f5-7f40-4909-85d5-d4149554ad4e" providerId="ADAL" clId="{71A739B4-9224-48B5-AE5E-25F147FFC0C3}" dt="2025-06-04T05:54:58.698" v="140" actId="108"/>
          <ac:spMkLst>
            <pc:docMk/>
            <pc:sldMk cId="2337107041" sldId="1779"/>
            <ac:spMk id="16" creationId="{319F109C-1B22-9885-573E-7A8CB53A7AB1}"/>
          </ac:spMkLst>
        </pc:spChg>
        <pc:picChg chg="mod">
          <ac:chgData name="Yoel Kortick" userId="167978f5-7f40-4909-85d5-d4149554ad4e" providerId="ADAL" clId="{71A739B4-9224-48B5-AE5E-25F147FFC0C3}" dt="2025-06-04T05:54:48.074" v="135" actId="108"/>
          <ac:picMkLst>
            <pc:docMk/>
            <pc:sldMk cId="2337107041" sldId="1779"/>
            <ac:picMk id="9" creationId="{C8E96B5E-0F47-4F60-6C2A-8BA16BA9195E}"/>
          </ac:picMkLst>
        </pc:picChg>
        <pc:picChg chg="mod">
          <ac:chgData name="Yoel Kortick" userId="167978f5-7f40-4909-85d5-d4149554ad4e" providerId="ADAL" clId="{71A739B4-9224-48B5-AE5E-25F147FFC0C3}" dt="2025-06-04T05:54:57.252" v="139" actId="108"/>
          <ac:picMkLst>
            <pc:docMk/>
            <pc:sldMk cId="2337107041" sldId="1779"/>
            <ac:picMk id="13" creationId="{7AAFEE51-BD5A-1F3A-4587-15A296675934}"/>
          </ac:picMkLst>
        </pc:picChg>
      </pc:sldChg>
      <pc:sldChg chg="modSp add mod">
        <pc:chgData name="Yoel Kortick" userId="167978f5-7f40-4909-85d5-d4149554ad4e" providerId="ADAL" clId="{71A739B4-9224-48B5-AE5E-25F147FFC0C3}" dt="2025-06-04T05:59:11.131" v="206" actId="255"/>
        <pc:sldMkLst>
          <pc:docMk/>
          <pc:sldMk cId="1631229836" sldId="1782"/>
        </pc:sldMkLst>
        <pc:spChg chg="mod">
          <ac:chgData name="Yoel Kortick" userId="167978f5-7f40-4909-85d5-d4149554ad4e" providerId="ADAL" clId="{71A739B4-9224-48B5-AE5E-25F147FFC0C3}" dt="2025-06-04T05:59:11.131" v="206" actId="255"/>
          <ac:spMkLst>
            <pc:docMk/>
            <pc:sldMk cId="1631229836" sldId="1782"/>
            <ac:spMk id="6" creationId="{A71215A1-7835-4033-9657-BEA33A271663}"/>
          </ac:spMkLst>
        </pc:spChg>
      </pc:sldChg>
      <pc:sldChg chg="modSp add mod">
        <pc:chgData name="Yoel Kortick" userId="167978f5-7f40-4909-85d5-d4149554ad4e" providerId="ADAL" clId="{71A739B4-9224-48B5-AE5E-25F147FFC0C3}" dt="2025-06-04T06:00:58.018" v="224" actId="255"/>
        <pc:sldMkLst>
          <pc:docMk/>
          <pc:sldMk cId="1213271031" sldId="2206"/>
        </pc:sldMkLst>
        <pc:spChg chg="mod">
          <ac:chgData name="Yoel Kortick" userId="167978f5-7f40-4909-85d5-d4149554ad4e" providerId="ADAL" clId="{71A739B4-9224-48B5-AE5E-25F147FFC0C3}" dt="2025-06-04T06:00:58.018" v="224" actId="255"/>
          <ac:spMkLst>
            <pc:docMk/>
            <pc:sldMk cId="1213271031" sldId="2206"/>
            <ac:spMk id="6" creationId="{A71215A1-7835-4033-9657-BEA33A271663}"/>
          </ac:spMkLst>
        </pc:spChg>
        <pc:spChg chg="mod">
          <ac:chgData name="Yoel Kortick" userId="167978f5-7f40-4909-85d5-d4149554ad4e" providerId="ADAL" clId="{71A739B4-9224-48B5-AE5E-25F147FFC0C3}" dt="2025-06-04T05:55:50.364" v="155" actId="108"/>
          <ac:spMkLst>
            <pc:docMk/>
            <pc:sldMk cId="1213271031" sldId="2206"/>
            <ac:spMk id="8" creationId="{97B261F1-AA2B-9A7D-3BF6-EF547C37667C}"/>
          </ac:spMkLst>
        </pc:spChg>
        <pc:spChg chg="mod">
          <ac:chgData name="Yoel Kortick" userId="167978f5-7f40-4909-85d5-d4149554ad4e" providerId="ADAL" clId="{71A739B4-9224-48B5-AE5E-25F147FFC0C3}" dt="2025-06-04T05:55:58.827" v="160" actId="108"/>
          <ac:spMkLst>
            <pc:docMk/>
            <pc:sldMk cId="1213271031" sldId="2206"/>
            <ac:spMk id="9" creationId="{6AB1017C-0CBF-B13D-8DCC-E825A606150A}"/>
          </ac:spMkLst>
        </pc:spChg>
        <pc:spChg chg="mod">
          <ac:chgData name="Yoel Kortick" userId="167978f5-7f40-4909-85d5-d4149554ad4e" providerId="ADAL" clId="{71A739B4-9224-48B5-AE5E-25F147FFC0C3}" dt="2025-06-04T05:56:03.795" v="161" actId="108"/>
          <ac:spMkLst>
            <pc:docMk/>
            <pc:sldMk cId="1213271031" sldId="2206"/>
            <ac:spMk id="10" creationId="{F770764C-7223-1B98-7A81-FFDC4B7BF180}"/>
          </ac:spMkLst>
        </pc:spChg>
        <pc:spChg chg="mod">
          <ac:chgData name="Yoel Kortick" userId="167978f5-7f40-4909-85d5-d4149554ad4e" providerId="ADAL" clId="{71A739B4-9224-48B5-AE5E-25F147FFC0C3}" dt="2025-06-04T05:56:19.388" v="170" actId="108"/>
          <ac:spMkLst>
            <pc:docMk/>
            <pc:sldMk cId="1213271031" sldId="2206"/>
            <ac:spMk id="11" creationId="{5EB11BD4-F67A-0103-918B-6D34D3133C8B}"/>
          </ac:spMkLst>
        </pc:spChg>
        <pc:spChg chg="mod">
          <ac:chgData name="Yoel Kortick" userId="167978f5-7f40-4909-85d5-d4149554ad4e" providerId="ADAL" clId="{71A739B4-9224-48B5-AE5E-25F147FFC0C3}" dt="2025-06-04T05:56:15.513" v="167" actId="108"/>
          <ac:spMkLst>
            <pc:docMk/>
            <pc:sldMk cId="1213271031" sldId="2206"/>
            <ac:spMk id="12" creationId="{6A0A6B1D-49CA-38AB-3638-CCAE7218F611}"/>
          </ac:spMkLst>
        </pc:spChg>
        <pc:spChg chg="mod">
          <ac:chgData name="Yoel Kortick" userId="167978f5-7f40-4909-85d5-d4149554ad4e" providerId="ADAL" clId="{71A739B4-9224-48B5-AE5E-25F147FFC0C3}" dt="2025-06-04T05:56:09.081" v="164" actId="108"/>
          <ac:spMkLst>
            <pc:docMk/>
            <pc:sldMk cId="1213271031" sldId="2206"/>
            <ac:spMk id="13" creationId="{D9176F05-5BC1-0224-FC85-2EC1AADDF6FA}"/>
          </ac:spMkLst>
        </pc:spChg>
        <pc:picChg chg="mod">
          <ac:chgData name="Yoel Kortick" userId="167978f5-7f40-4909-85d5-d4149554ad4e" providerId="ADAL" clId="{71A739B4-9224-48B5-AE5E-25F147FFC0C3}" dt="2025-06-04T05:56:18.979" v="169" actId="108"/>
          <ac:picMkLst>
            <pc:docMk/>
            <pc:sldMk cId="1213271031" sldId="2206"/>
            <ac:picMk id="4" creationId="{C175A1D9-B444-9E50-8833-A911A6A8D4ED}"/>
          </ac:picMkLst>
        </pc:picChg>
      </pc:sldChg>
      <pc:sldChg chg="modSp add mod">
        <pc:chgData name="Yoel Kortick" userId="167978f5-7f40-4909-85d5-d4149554ad4e" providerId="ADAL" clId="{71A739B4-9224-48B5-AE5E-25F147FFC0C3}" dt="2025-06-04T05:49:43.330" v="85" actId="108"/>
        <pc:sldMkLst>
          <pc:docMk/>
          <pc:sldMk cId="3195944428" sldId="2208"/>
        </pc:sldMkLst>
        <pc:spChg chg="mod">
          <ac:chgData name="Yoel Kortick" userId="167978f5-7f40-4909-85d5-d4149554ad4e" providerId="ADAL" clId="{71A739B4-9224-48B5-AE5E-25F147FFC0C3}" dt="2025-06-04T05:49:31.380" v="79" actId="27636"/>
          <ac:spMkLst>
            <pc:docMk/>
            <pc:sldMk cId="3195944428" sldId="2208"/>
            <ac:spMk id="5" creationId="{E8A1DDA2-AC00-41D8-9746-AC602EB1E40A}"/>
          </ac:spMkLst>
        </pc:spChg>
        <pc:spChg chg="mod">
          <ac:chgData name="Yoel Kortick" userId="167978f5-7f40-4909-85d5-d4149554ad4e" providerId="ADAL" clId="{71A739B4-9224-48B5-AE5E-25F147FFC0C3}" dt="2025-06-04T05:49:43.330" v="85" actId="108"/>
          <ac:spMkLst>
            <pc:docMk/>
            <pc:sldMk cId="3195944428" sldId="2208"/>
            <ac:spMk id="6" creationId="{A71215A1-7835-4033-9657-BEA33A271663}"/>
          </ac:spMkLst>
        </pc:spChg>
      </pc:sldChg>
      <pc:sldChg chg="modSp mod">
        <pc:chgData name="Yoel Kortick" userId="167978f5-7f40-4909-85d5-d4149554ad4e" providerId="ADAL" clId="{71A739B4-9224-48B5-AE5E-25F147FFC0C3}" dt="2025-06-04T05:44:03.676" v="16" actId="403"/>
        <pc:sldMkLst>
          <pc:docMk/>
          <pc:sldMk cId="2936091595" sldId="2147480407"/>
        </pc:sldMkLst>
        <pc:spChg chg="mod">
          <ac:chgData name="Yoel Kortick" userId="167978f5-7f40-4909-85d5-d4149554ad4e" providerId="ADAL" clId="{71A739B4-9224-48B5-AE5E-25F147FFC0C3}" dt="2025-06-04T05:44:03.676" v="16" actId="403"/>
          <ac:spMkLst>
            <pc:docMk/>
            <pc:sldMk cId="2936091595" sldId="2147480407"/>
            <ac:spMk id="2" creationId="{00000000-0000-0000-0000-000000000000}"/>
          </ac:spMkLst>
        </pc:spChg>
      </pc:sldChg>
      <pc:sldChg chg="addSp delSp modSp mod">
        <pc:chgData name="Yoel Kortick" userId="167978f5-7f40-4909-85d5-d4149554ad4e" providerId="ADAL" clId="{71A739B4-9224-48B5-AE5E-25F147FFC0C3}" dt="2025-06-04T05:50:16.972" v="90" actId="255"/>
        <pc:sldMkLst>
          <pc:docMk/>
          <pc:sldMk cId="2711077615" sldId="2147480430"/>
        </pc:sldMkLst>
        <pc:spChg chg="add del">
          <ac:chgData name="Yoel Kortick" userId="167978f5-7f40-4909-85d5-d4149554ad4e" providerId="ADAL" clId="{71A739B4-9224-48B5-AE5E-25F147FFC0C3}" dt="2025-06-04T05:43:11.489" v="5" actId="22"/>
          <ac:spMkLst>
            <pc:docMk/>
            <pc:sldMk cId="2711077615" sldId="2147480430"/>
            <ac:spMk id="4" creationId="{9D734000-9A50-74A1-42E4-0FD092C0F60F}"/>
          </ac:spMkLst>
        </pc:spChg>
        <pc:spChg chg="mod">
          <ac:chgData name="Yoel Kortick" userId="167978f5-7f40-4909-85d5-d4149554ad4e" providerId="ADAL" clId="{71A739B4-9224-48B5-AE5E-25F147FFC0C3}" dt="2025-06-04T05:50:16.972" v="90" actId="255"/>
          <ac:spMkLst>
            <pc:docMk/>
            <pc:sldMk cId="2711077615" sldId="2147480430"/>
            <ac:spMk id="5" creationId="{00000000-0000-0000-0000-000000000000}"/>
          </ac:spMkLst>
        </pc:spChg>
      </pc:sldChg>
      <pc:sldChg chg="modSp">
        <pc:chgData name="Yoel Kortick" userId="167978f5-7f40-4909-85d5-d4149554ad4e" providerId="ADAL" clId="{71A739B4-9224-48B5-AE5E-25F147FFC0C3}" dt="2025-06-04T05:42:02.195" v="0"/>
        <pc:sldMkLst>
          <pc:docMk/>
          <pc:sldMk cId="3215317713" sldId="2147480431"/>
        </pc:sldMkLst>
        <pc:spChg chg="mod">
          <ac:chgData name="Yoel Kortick" userId="167978f5-7f40-4909-85d5-d4149554ad4e" providerId="ADAL" clId="{71A739B4-9224-48B5-AE5E-25F147FFC0C3}" dt="2025-06-04T05:42:02.195" v="0"/>
          <ac:spMkLst>
            <pc:docMk/>
            <pc:sldMk cId="3215317713" sldId="2147480431"/>
            <ac:spMk id="5" creationId="{AC821D1E-55D9-ED48-ABA7-12156B4F3037}"/>
          </ac:spMkLst>
        </pc:spChg>
      </pc:sldChg>
      <pc:sldChg chg="modSp">
        <pc:chgData name="Yoel Kortick" userId="167978f5-7f40-4909-85d5-d4149554ad4e" providerId="ADAL" clId="{71A739B4-9224-48B5-AE5E-25F147FFC0C3}" dt="2025-06-04T05:42:19.630" v="1"/>
        <pc:sldMkLst>
          <pc:docMk/>
          <pc:sldMk cId="1195457792" sldId="2147480432"/>
        </pc:sldMkLst>
        <pc:spChg chg="mod">
          <ac:chgData name="Yoel Kortick" userId="167978f5-7f40-4909-85d5-d4149554ad4e" providerId="ADAL" clId="{71A739B4-9224-48B5-AE5E-25F147FFC0C3}" dt="2025-06-04T05:42:19.630" v="1"/>
          <ac:spMkLst>
            <pc:docMk/>
            <pc:sldMk cId="1195457792" sldId="2147480432"/>
            <ac:spMk id="5" creationId="{AAD7CB18-C58B-BE08-DA4E-D7177B83588C}"/>
          </ac:spMkLst>
        </pc:spChg>
      </pc:sldChg>
      <pc:sldChg chg="modSp">
        <pc:chgData name="Yoel Kortick" userId="167978f5-7f40-4909-85d5-d4149554ad4e" providerId="ADAL" clId="{71A739B4-9224-48B5-AE5E-25F147FFC0C3}" dt="2025-06-04T05:42:38.603" v="2"/>
        <pc:sldMkLst>
          <pc:docMk/>
          <pc:sldMk cId="3101334533" sldId="2147480433"/>
        </pc:sldMkLst>
        <pc:spChg chg="mod">
          <ac:chgData name="Yoel Kortick" userId="167978f5-7f40-4909-85d5-d4149554ad4e" providerId="ADAL" clId="{71A739B4-9224-48B5-AE5E-25F147FFC0C3}" dt="2025-06-04T05:42:38.603" v="2"/>
          <ac:spMkLst>
            <pc:docMk/>
            <pc:sldMk cId="3101334533" sldId="2147480433"/>
            <ac:spMk id="5" creationId="{9B846F0D-B909-A456-29DB-C489EE4A1896}"/>
          </ac:spMkLst>
        </pc:spChg>
      </pc:sldChg>
      <pc:sldChg chg="modSp mod">
        <pc:chgData name="Yoel Kortick" userId="167978f5-7f40-4909-85d5-d4149554ad4e" providerId="ADAL" clId="{71A739B4-9224-48B5-AE5E-25F147FFC0C3}" dt="2025-06-04T06:03:28.843" v="250" actId="255"/>
        <pc:sldMkLst>
          <pc:docMk/>
          <pc:sldMk cId="4187908048" sldId="2147480434"/>
        </pc:sldMkLst>
        <pc:spChg chg="mod">
          <ac:chgData name="Yoel Kortick" userId="167978f5-7f40-4909-85d5-d4149554ad4e" providerId="ADAL" clId="{71A739B4-9224-48B5-AE5E-25F147FFC0C3}" dt="2025-06-04T06:03:28.843" v="250" actId="255"/>
          <ac:spMkLst>
            <pc:docMk/>
            <pc:sldMk cId="4187908048" sldId="2147480434"/>
            <ac:spMk id="5" creationId="{D82483CB-88D3-FB16-8B0B-8B907F6B50A9}"/>
          </ac:spMkLst>
        </pc:spChg>
      </pc:sldChg>
      <pc:sldChg chg="del">
        <pc:chgData name="Yoel Kortick" userId="167978f5-7f40-4909-85d5-d4149554ad4e" providerId="ADAL" clId="{71A739B4-9224-48B5-AE5E-25F147FFC0C3}" dt="2025-06-04T05:43:27.648" v="6" actId="47"/>
        <pc:sldMkLst>
          <pc:docMk/>
          <pc:sldMk cId="217493611" sldId="2147480435"/>
        </pc:sldMkLst>
      </pc:sldChg>
      <pc:sldChg chg="del">
        <pc:chgData name="Yoel Kortick" userId="167978f5-7f40-4909-85d5-d4149554ad4e" providerId="ADAL" clId="{71A739B4-9224-48B5-AE5E-25F147FFC0C3}" dt="2025-06-04T05:43:27.648" v="6" actId="47"/>
        <pc:sldMkLst>
          <pc:docMk/>
          <pc:sldMk cId="3793389652" sldId="2147480436"/>
        </pc:sldMkLst>
      </pc:sldChg>
      <pc:sldChg chg="del">
        <pc:chgData name="Yoel Kortick" userId="167978f5-7f40-4909-85d5-d4149554ad4e" providerId="ADAL" clId="{71A739B4-9224-48B5-AE5E-25F147FFC0C3}" dt="2025-06-04T05:43:27.648" v="6" actId="47"/>
        <pc:sldMkLst>
          <pc:docMk/>
          <pc:sldMk cId="2583671206" sldId="2147480437"/>
        </pc:sldMkLst>
      </pc:sldChg>
      <pc:sldChg chg="del">
        <pc:chgData name="Yoel Kortick" userId="167978f5-7f40-4909-85d5-d4149554ad4e" providerId="ADAL" clId="{71A739B4-9224-48B5-AE5E-25F147FFC0C3}" dt="2025-06-04T05:43:27.648" v="6" actId="47"/>
        <pc:sldMkLst>
          <pc:docMk/>
          <pc:sldMk cId="336357512" sldId="2147480438"/>
        </pc:sldMkLst>
      </pc:sldChg>
      <pc:sldChg chg="del">
        <pc:chgData name="Yoel Kortick" userId="167978f5-7f40-4909-85d5-d4149554ad4e" providerId="ADAL" clId="{71A739B4-9224-48B5-AE5E-25F147FFC0C3}" dt="2025-06-04T05:43:27.648" v="6" actId="47"/>
        <pc:sldMkLst>
          <pc:docMk/>
          <pc:sldMk cId="1982059557" sldId="2147480439"/>
        </pc:sldMkLst>
      </pc:sldChg>
      <pc:sldChg chg="del">
        <pc:chgData name="Yoel Kortick" userId="167978f5-7f40-4909-85d5-d4149554ad4e" providerId="ADAL" clId="{71A739B4-9224-48B5-AE5E-25F147FFC0C3}" dt="2025-06-04T05:43:27.648" v="6" actId="47"/>
        <pc:sldMkLst>
          <pc:docMk/>
          <pc:sldMk cId="3319784378" sldId="2147480440"/>
        </pc:sldMkLst>
      </pc:sldChg>
      <pc:sldChg chg="del">
        <pc:chgData name="Yoel Kortick" userId="167978f5-7f40-4909-85d5-d4149554ad4e" providerId="ADAL" clId="{71A739B4-9224-48B5-AE5E-25F147FFC0C3}" dt="2025-06-04T05:43:27.648" v="6" actId="47"/>
        <pc:sldMkLst>
          <pc:docMk/>
          <pc:sldMk cId="3362003668" sldId="2147480441"/>
        </pc:sldMkLst>
      </pc:sldChg>
      <pc:sldChg chg="del">
        <pc:chgData name="Yoel Kortick" userId="167978f5-7f40-4909-85d5-d4149554ad4e" providerId="ADAL" clId="{71A739B4-9224-48B5-AE5E-25F147FFC0C3}" dt="2025-06-04T05:43:27.648" v="6" actId="47"/>
        <pc:sldMkLst>
          <pc:docMk/>
          <pc:sldMk cId="1212022780" sldId="2147480442"/>
        </pc:sldMkLst>
      </pc:sldChg>
    </pc:docChg>
  </pc:docChgLst>
  <pc:docChgLst>
    <pc:chgData name="Yoel Kortick" userId="167978f5-7f40-4909-85d5-d4149554ad4e" providerId="ADAL" clId="{9715923E-A3B0-4742-AB1E-BEE2B6A796AD}"/>
    <pc:docChg chg="undo custSel addSld delSld modSld modSection">
      <pc:chgData name="Yoel Kortick" userId="167978f5-7f40-4909-85d5-d4149554ad4e" providerId="ADAL" clId="{9715923E-A3B0-4742-AB1E-BEE2B6A796AD}" dt="2024-10-22T06:37:56.029" v="5565"/>
      <pc:docMkLst>
        <pc:docMk/>
      </pc:docMkLst>
      <pc:sldChg chg="modSp mod">
        <pc:chgData name="Yoel Kortick" userId="167978f5-7f40-4909-85d5-d4149554ad4e" providerId="ADAL" clId="{9715923E-A3B0-4742-AB1E-BEE2B6A796AD}" dt="2024-10-22T05:19:01.572" v="3716" actId="20577"/>
        <pc:sldMkLst>
          <pc:docMk/>
          <pc:sldMk cId="815051809" sldId="388"/>
        </pc:sldMkLst>
      </pc:sldChg>
      <pc:sldChg chg="modSp mod">
        <pc:chgData name="Yoel Kortick" userId="167978f5-7f40-4909-85d5-d4149554ad4e" providerId="ADAL" clId="{9715923E-A3B0-4742-AB1E-BEE2B6A796AD}" dt="2024-10-22T03:17:09.251" v="3" actId="20577"/>
        <pc:sldMkLst>
          <pc:docMk/>
          <pc:sldMk cId="1637256743" sldId="657"/>
        </pc:sldMkLst>
      </pc:sldChg>
      <pc:sldChg chg="modSp mod">
        <pc:chgData name="Yoel Kortick" userId="167978f5-7f40-4909-85d5-d4149554ad4e" providerId="ADAL" clId="{9715923E-A3B0-4742-AB1E-BEE2B6A796AD}" dt="2024-10-22T06:28:14.996" v="5298" actId="255"/>
        <pc:sldMkLst>
          <pc:docMk/>
          <pc:sldMk cId="2361624102" sldId="659"/>
        </pc:sldMkLst>
      </pc:sldChg>
      <pc:sldChg chg="del">
        <pc:chgData name="Yoel Kortick" userId="167978f5-7f40-4909-85d5-d4149554ad4e" providerId="ADAL" clId="{9715923E-A3B0-4742-AB1E-BEE2B6A796AD}" dt="2024-10-22T03:27:41.745" v="375" actId="47"/>
        <pc:sldMkLst>
          <pc:docMk/>
          <pc:sldMk cId="2713070438" sldId="660"/>
        </pc:sldMkLst>
      </pc:sldChg>
      <pc:sldChg chg="modSp">
        <pc:chgData name="Yoel Kortick" userId="167978f5-7f40-4909-85d5-d4149554ad4e" providerId="ADAL" clId="{9715923E-A3B0-4742-AB1E-BEE2B6A796AD}" dt="2024-10-22T03:33:27.122" v="928"/>
        <pc:sldMkLst>
          <pc:docMk/>
          <pc:sldMk cId="1444690400" sldId="672"/>
        </pc:sldMkLst>
      </pc:sldChg>
      <pc:sldChg chg="modSp mod">
        <pc:chgData name="Yoel Kortick" userId="167978f5-7f40-4909-85d5-d4149554ad4e" providerId="ADAL" clId="{9715923E-A3B0-4742-AB1E-BEE2B6A796AD}" dt="2024-10-22T06:37:56.029" v="5565"/>
        <pc:sldMkLst>
          <pc:docMk/>
          <pc:sldMk cId="262480220" sldId="673"/>
        </pc:sldMkLst>
      </pc:sldChg>
      <pc:sldChg chg="modSp del">
        <pc:chgData name="Yoel Kortick" userId="167978f5-7f40-4909-85d5-d4149554ad4e" providerId="ADAL" clId="{9715923E-A3B0-4742-AB1E-BEE2B6A796AD}" dt="2024-10-22T03:43:36.249" v="1127" actId="47"/>
        <pc:sldMkLst>
          <pc:docMk/>
          <pc:sldMk cId="2966802731" sldId="674"/>
        </pc:sldMkLst>
      </pc:sldChg>
      <pc:sldChg chg="addSp modSp mod">
        <pc:chgData name="Yoel Kortick" userId="167978f5-7f40-4909-85d5-d4149554ad4e" providerId="ADAL" clId="{9715923E-A3B0-4742-AB1E-BEE2B6A796AD}" dt="2024-10-22T03:47:16.194" v="1261" actId="208"/>
        <pc:sldMkLst>
          <pc:docMk/>
          <pc:sldMk cId="3923353638" sldId="675"/>
        </pc:sldMkLst>
      </pc:sldChg>
      <pc:sldChg chg="modSp del">
        <pc:chgData name="Yoel Kortick" userId="167978f5-7f40-4909-85d5-d4149554ad4e" providerId="ADAL" clId="{9715923E-A3B0-4742-AB1E-BEE2B6A796AD}" dt="2024-10-22T03:43:36.990" v="1128" actId="47"/>
        <pc:sldMkLst>
          <pc:docMk/>
          <pc:sldMk cId="1003606274" sldId="676"/>
        </pc:sldMkLst>
      </pc:sldChg>
      <pc:sldChg chg="modSp">
        <pc:chgData name="Yoel Kortick" userId="167978f5-7f40-4909-85d5-d4149554ad4e" providerId="ADAL" clId="{9715923E-A3B0-4742-AB1E-BEE2B6A796AD}" dt="2024-10-22T03:48:33.171" v="1262"/>
        <pc:sldMkLst>
          <pc:docMk/>
          <pc:sldMk cId="1718271838" sldId="677"/>
        </pc:sldMkLst>
      </pc:sldChg>
      <pc:sldChg chg="addSp delSp modSp mod">
        <pc:chgData name="Yoel Kortick" userId="167978f5-7f40-4909-85d5-d4149554ad4e" providerId="ADAL" clId="{9715923E-A3B0-4742-AB1E-BEE2B6A796AD}" dt="2024-10-22T06:37:56.029" v="5565"/>
        <pc:sldMkLst>
          <pc:docMk/>
          <pc:sldMk cId="2958276789" sldId="678"/>
        </pc:sldMkLst>
      </pc:sldChg>
      <pc:sldChg chg="addSp modSp mod">
        <pc:chgData name="Yoel Kortick" userId="167978f5-7f40-4909-85d5-d4149554ad4e" providerId="ADAL" clId="{9715923E-A3B0-4742-AB1E-BEE2B6A796AD}" dt="2024-10-22T03:56:20.713" v="1532" actId="20577"/>
        <pc:sldMkLst>
          <pc:docMk/>
          <pc:sldMk cId="2421745096" sldId="679"/>
        </pc:sldMkLst>
      </pc:sldChg>
      <pc:sldChg chg="modSp">
        <pc:chgData name="Yoel Kortick" userId="167978f5-7f40-4909-85d5-d4149554ad4e" providerId="ADAL" clId="{9715923E-A3B0-4742-AB1E-BEE2B6A796AD}" dt="2024-10-22T03:59:41.300" v="1533"/>
        <pc:sldMkLst>
          <pc:docMk/>
          <pc:sldMk cId="3721265836" sldId="680"/>
        </pc:sldMkLst>
      </pc:sldChg>
      <pc:sldChg chg="delSp modSp mod">
        <pc:chgData name="Yoel Kortick" userId="167978f5-7f40-4909-85d5-d4149554ad4e" providerId="ADAL" clId="{9715923E-A3B0-4742-AB1E-BEE2B6A796AD}" dt="2024-10-22T06:37:56.029" v="5565"/>
        <pc:sldMkLst>
          <pc:docMk/>
          <pc:sldMk cId="4290264524" sldId="681"/>
        </pc:sldMkLst>
      </pc:sldChg>
      <pc:sldChg chg="addSp modSp mod">
        <pc:chgData name="Yoel Kortick" userId="167978f5-7f40-4909-85d5-d4149554ad4e" providerId="ADAL" clId="{9715923E-A3B0-4742-AB1E-BEE2B6A796AD}" dt="2024-10-22T04:22:58.896" v="1931" actId="1076"/>
        <pc:sldMkLst>
          <pc:docMk/>
          <pc:sldMk cId="3676586607" sldId="682"/>
        </pc:sldMkLst>
      </pc:sldChg>
      <pc:sldChg chg="addSp delSp modSp mod">
        <pc:chgData name="Yoel Kortick" userId="167978f5-7f40-4909-85d5-d4149554ad4e" providerId="ADAL" clId="{9715923E-A3B0-4742-AB1E-BEE2B6A796AD}" dt="2024-10-22T06:37:56.029" v="5565"/>
        <pc:sldMkLst>
          <pc:docMk/>
          <pc:sldMk cId="770711371" sldId="683"/>
        </pc:sldMkLst>
      </pc:sldChg>
      <pc:sldChg chg="addSp delSp modSp mod">
        <pc:chgData name="Yoel Kortick" userId="167978f5-7f40-4909-85d5-d4149554ad4e" providerId="ADAL" clId="{9715923E-A3B0-4742-AB1E-BEE2B6A796AD}" dt="2024-10-22T06:37:56.029" v="5565"/>
        <pc:sldMkLst>
          <pc:docMk/>
          <pc:sldMk cId="815674178" sldId="684"/>
        </pc:sldMkLst>
      </pc:sldChg>
      <pc:sldChg chg="addSp delSp modSp mod">
        <pc:chgData name="Yoel Kortick" userId="167978f5-7f40-4909-85d5-d4149554ad4e" providerId="ADAL" clId="{9715923E-A3B0-4742-AB1E-BEE2B6A796AD}" dt="2024-10-22T05:01:53.396" v="3133" actId="14100"/>
        <pc:sldMkLst>
          <pc:docMk/>
          <pc:sldMk cId="3973479055" sldId="685"/>
        </pc:sldMkLst>
      </pc:sldChg>
      <pc:sldChg chg="delSp modSp mod">
        <pc:chgData name="Yoel Kortick" userId="167978f5-7f40-4909-85d5-d4149554ad4e" providerId="ADAL" clId="{9715923E-A3B0-4742-AB1E-BEE2B6A796AD}" dt="2024-10-22T06:37:56.029" v="5565"/>
        <pc:sldMkLst>
          <pc:docMk/>
          <pc:sldMk cId="1435486953" sldId="686"/>
        </pc:sldMkLst>
      </pc:sldChg>
      <pc:sldChg chg="modSp">
        <pc:chgData name="Yoel Kortick" userId="167978f5-7f40-4909-85d5-d4149554ad4e" providerId="ADAL" clId="{9715923E-A3B0-4742-AB1E-BEE2B6A796AD}" dt="2024-10-22T05:17:43.113" v="3706"/>
        <pc:sldMkLst>
          <pc:docMk/>
          <pc:sldMk cId="3885442814" sldId="687"/>
        </pc:sldMkLst>
      </pc:sldChg>
      <pc:sldChg chg="addSp delSp modSp mod">
        <pc:chgData name="Yoel Kortick" userId="167978f5-7f40-4909-85d5-d4149554ad4e" providerId="ADAL" clId="{9715923E-A3B0-4742-AB1E-BEE2B6A796AD}" dt="2024-10-22T06:35:36.860" v="5471" actId="14100"/>
        <pc:sldMkLst>
          <pc:docMk/>
          <pc:sldMk cId="4101289709" sldId="688"/>
        </pc:sldMkLst>
      </pc:sldChg>
      <pc:sldChg chg="addSp delSp modSp mod">
        <pc:chgData name="Yoel Kortick" userId="167978f5-7f40-4909-85d5-d4149554ad4e" providerId="ADAL" clId="{9715923E-A3B0-4742-AB1E-BEE2B6A796AD}" dt="2024-10-22T06:37:56.029" v="5565"/>
        <pc:sldMkLst>
          <pc:docMk/>
          <pc:sldMk cId="677611823" sldId="689"/>
        </pc:sldMkLst>
      </pc:sldChg>
      <pc:sldChg chg="addSp delSp modSp mod">
        <pc:chgData name="Yoel Kortick" userId="167978f5-7f40-4909-85d5-d4149554ad4e" providerId="ADAL" clId="{9715923E-A3B0-4742-AB1E-BEE2B6A796AD}" dt="2024-10-22T05:46:48.631" v="4294" actId="208"/>
        <pc:sldMkLst>
          <pc:docMk/>
          <pc:sldMk cId="32588567" sldId="690"/>
        </pc:sldMkLst>
      </pc:sldChg>
      <pc:sldChg chg="addSp delSp modSp mod">
        <pc:chgData name="Yoel Kortick" userId="167978f5-7f40-4909-85d5-d4149554ad4e" providerId="ADAL" clId="{9715923E-A3B0-4742-AB1E-BEE2B6A796AD}" dt="2024-10-22T06:37:56.029" v="5565"/>
        <pc:sldMkLst>
          <pc:docMk/>
          <pc:sldMk cId="1628872648" sldId="692"/>
        </pc:sldMkLst>
      </pc:sldChg>
      <pc:sldChg chg="modSp del">
        <pc:chgData name="Yoel Kortick" userId="167978f5-7f40-4909-85d5-d4149554ad4e" providerId="ADAL" clId="{9715923E-A3B0-4742-AB1E-BEE2B6A796AD}" dt="2024-10-22T05:59:08.942" v="4801" actId="47"/>
        <pc:sldMkLst>
          <pc:docMk/>
          <pc:sldMk cId="2247658927" sldId="693"/>
        </pc:sldMkLst>
      </pc:sldChg>
      <pc:sldChg chg="modSp del">
        <pc:chgData name="Yoel Kortick" userId="167978f5-7f40-4909-85d5-d4149554ad4e" providerId="ADAL" clId="{9715923E-A3B0-4742-AB1E-BEE2B6A796AD}" dt="2024-10-22T05:59:09.996" v="4802" actId="47"/>
        <pc:sldMkLst>
          <pc:docMk/>
          <pc:sldMk cId="1463030802" sldId="694"/>
        </pc:sldMkLst>
      </pc:sldChg>
      <pc:sldChg chg="modSp del">
        <pc:chgData name="Yoel Kortick" userId="167978f5-7f40-4909-85d5-d4149554ad4e" providerId="ADAL" clId="{9715923E-A3B0-4742-AB1E-BEE2B6A796AD}" dt="2024-10-22T05:59:11.007" v="4803" actId="47"/>
        <pc:sldMkLst>
          <pc:docMk/>
          <pc:sldMk cId="3090779673" sldId="696"/>
        </pc:sldMkLst>
      </pc:sldChg>
      <pc:sldChg chg="del">
        <pc:chgData name="Yoel Kortick" userId="167978f5-7f40-4909-85d5-d4149554ad4e" providerId="ADAL" clId="{9715923E-A3B0-4742-AB1E-BEE2B6A796AD}" dt="2024-10-22T05:59:18.367" v="4804" actId="47"/>
        <pc:sldMkLst>
          <pc:docMk/>
          <pc:sldMk cId="4094344636" sldId="697"/>
        </pc:sldMkLst>
      </pc:sldChg>
      <pc:sldChg chg="del">
        <pc:chgData name="Yoel Kortick" userId="167978f5-7f40-4909-85d5-d4149554ad4e" providerId="ADAL" clId="{9715923E-A3B0-4742-AB1E-BEE2B6A796AD}" dt="2024-10-22T05:59:18.367" v="4804" actId="47"/>
        <pc:sldMkLst>
          <pc:docMk/>
          <pc:sldMk cId="1322371566" sldId="698"/>
        </pc:sldMkLst>
      </pc:sldChg>
      <pc:sldChg chg="del">
        <pc:chgData name="Yoel Kortick" userId="167978f5-7f40-4909-85d5-d4149554ad4e" providerId="ADAL" clId="{9715923E-A3B0-4742-AB1E-BEE2B6A796AD}" dt="2024-10-22T05:59:18.367" v="4804" actId="47"/>
        <pc:sldMkLst>
          <pc:docMk/>
          <pc:sldMk cId="3501097364" sldId="699"/>
        </pc:sldMkLst>
      </pc:sldChg>
      <pc:sldChg chg="del">
        <pc:chgData name="Yoel Kortick" userId="167978f5-7f40-4909-85d5-d4149554ad4e" providerId="ADAL" clId="{9715923E-A3B0-4742-AB1E-BEE2B6A796AD}" dt="2024-10-22T05:59:18.367" v="4804" actId="47"/>
        <pc:sldMkLst>
          <pc:docMk/>
          <pc:sldMk cId="1068737354" sldId="701"/>
        </pc:sldMkLst>
      </pc:sldChg>
      <pc:sldChg chg="del">
        <pc:chgData name="Yoel Kortick" userId="167978f5-7f40-4909-85d5-d4149554ad4e" providerId="ADAL" clId="{9715923E-A3B0-4742-AB1E-BEE2B6A796AD}" dt="2024-10-22T05:59:18.367" v="4804" actId="47"/>
        <pc:sldMkLst>
          <pc:docMk/>
          <pc:sldMk cId="4080040508" sldId="702"/>
        </pc:sldMkLst>
      </pc:sldChg>
      <pc:sldChg chg="del">
        <pc:chgData name="Yoel Kortick" userId="167978f5-7f40-4909-85d5-d4149554ad4e" providerId="ADAL" clId="{9715923E-A3B0-4742-AB1E-BEE2B6A796AD}" dt="2024-10-22T05:59:18.367" v="4804" actId="47"/>
        <pc:sldMkLst>
          <pc:docMk/>
          <pc:sldMk cId="3425610671" sldId="703"/>
        </pc:sldMkLst>
      </pc:sldChg>
      <pc:sldChg chg="del">
        <pc:chgData name="Yoel Kortick" userId="167978f5-7f40-4909-85d5-d4149554ad4e" providerId="ADAL" clId="{9715923E-A3B0-4742-AB1E-BEE2B6A796AD}" dt="2024-10-22T05:59:18.367" v="4804" actId="47"/>
        <pc:sldMkLst>
          <pc:docMk/>
          <pc:sldMk cId="1014728125" sldId="704"/>
        </pc:sldMkLst>
      </pc:sldChg>
      <pc:sldChg chg="del">
        <pc:chgData name="Yoel Kortick" userId="167978f5-7f40-4909-85d5-d4149554ad4e" providerId="ADAL" clId="{9715923E-A3B0-4742-AB1E-BEE2B6A796AD}" dt="2024-10-22T05:59:18.367" v="4804" actId="47"/>
        <pc:sldMkLst>
          <pc:docMk/>
          <pc:sldMk cId="256438927" sldId="705"/>
        </pc:sldMkLst>
      </pc:sldChg>
      <pc:sldChg chg="del">
        <pc:chgData name="Yoel Kortick" userId="167978f5-7f40-4909-85d5-d4149554ad4e" providerId="ADAL" clId="{9715923E-A3B0-4742-AB1E-BEE2B6A796AD}" dt="2024-10-22T05:59:18.367" v="4804" actId="47"/>
        <pc:sldMkLst>
          <pc:docMk/>
          <pc:sldMk cId="2105063999" sldId="706"/>
        </pc:sldMkLst>
      </pc:sldChg>
      <pc:sldChg chg="del">
        <pc:chgData name="Yoel Kortick" userId="167978f5-7f40-4909-85d5-d4149554ad4e" providerId="ADAL" clId="{9715923E-A3B0-4742-AB1E-BEE2B6A796AD}" dt="2024-10-22T05:59:18.367" v="4804" actId="47"/>
        <pc:sldMkLst>
          <pc:docMk/>
          <pc:sldMk cId="1453889579" sldId="707"/>
        </pc:sldMkLst>
      </pc:sldChg>
      <pc:sldChg chg="del">
        <pc:chgData name="Yoel Kortick" userId="167978f5-7f40-4909-85d5-d4149554ad4e" providerId="ADAL" clId="{9715923E-A3B0-4742-AB1E-BEE2B6A796AD}" dt="2024-10-22T05:59:18.367" v="4804" actId="47"/>
        <pc:sldMkLst>
          <pc:docMk/>
          <pc:sldMk cId="3131306973" sldId="708"/>
        </pc:sldMkLst>
      </pc:sldChg>
      <pc:sldChg chg="del">
        <pc:chgData name="Yoel Kortick" userId="167978f5-7f40-4909-85d5-d4149554ad4e" providerId="ADAL" clId="{9715923E-A3B0-4742-AB1E-BEE2B6A796AD}" dt="2024-10-22T05:59:18.367" v="4804" actId="47"/>
        <pc:sldMkLst>
          <pc:docMk/>
          <pc:sldMk cId="2877671584" sldId="709"/>
        </pc:sldMkLst>
      </pc:sldChg>
      <pc:sldChg chg="del">
        <pc:chgData name="Yoel Kortick" userId="167978f5-7f40-4909-85d5-d4149554ad4e" providerId="ADAL" clId="{9715923E-A3B0-4742-AB1E-BEE2B6A796AD}" dt="2024-10-22T05:59:18.367" v="4804" actId="47"/>
        <pc:sldMkLst>
          <pc:docMk/>
          <pc:sldMk cId="1872936956" sldId="710"/>
        </pc:sldMkLst>
      </pc:sldChg>
      <pc:sldChg chg="modSp add mod">
        <pc:chgData name="Yoel Kortick" userId="167978f5-7f40-4909-85d5-d4149554ad4e" providerId="ADAL" clId="{9715923E-A3B0-4742-AB1E-BEE2B6A796AD}" dt="2024-10-22T06:29:05.091" v="5314" actId="20577"/>
        <pc:sldMkLst>
          <pc:docMk/>
          <pc:sldMk cId="356351807" sldId="711"/>
        </pc:sldMkLst>
      </pc:sldChg>
      <pc:sldChg chg="modSp add mod">
        <pc:chgData name="Yoel Kortick" userId="167978f5-7f40-4909-85d5-d4149554ad4e" providerId="ADAL" clId="{9715923E-A3B0-4742-AB1E-BEE2B6A796AD}" dt="2024-10-22T03:32:55.163" v="927" actId="313"/>
        <pc:sldMkLst>
          <pc:docMk/>
          <pc:sldMk cId="2584945947" sldId="712"/>
        </pc:sldMkLst>
      </pc:sldChg>
      <pc:sldChg chg="addSp modSp add mod">
        <pc:chgData name="Yoel Kortick" userId="167978f5-7f40-4909-85d5-d4149554ad4e" providerId="ADAL" clId="{9715923E-A3B0-4742-AB1E-BEE2B6A796AD}" dt="2024-10-22T06:37:56.029" v="5565"/>
        <pc:sldMkLst>
          <pc:docMk/>
          <pc:sldMk cId="3594030821" sldId="713"/>
        </pc:sldMkLst>
      </pc:sldChg>
      <pc:sldChg chg="add del">
        <pc:chgData name="Yoel Kortick" userId="167978f5-7f40-4909-85d5-d4149554ad4e" providerId="ADAL" clId="{9715923E-A3B0-4742-AB1E-BEE2B6A796AD}" dt="2024-10-22T04:23:44.722" v="1944" actId="47"/>
        <pc:sldMkLst>
          <pc:docMk/>
          <pc:sldMk cId="2689133965" sldId="714"/>
        </pc:sldMkLst>
      </pc:sldChg>
      <pc:sldChg chg="addSp delSp modSp add mod">
        <pc:chgData name="Yoel Kortick" userId="167978f5-7f40-4909-85d5-d4149554ad4e" providerId="ADAL" clId="{9715923E-A3B0-4742-AB1E-BEE2B6A796AD}" dt="2024-10-22T06:37:56.029" v="5565"/>
        <pc:sldMkLst>
          <pc:docMk/>
          <pc:sldMk cId="2814823802" sldId="714"/>
        </pc:sldMkLst>
      </pc:sldChg>
      <pc:sldChg chg="addSp delSp modSp add mod">
        <pc:chgData name="Yoel Kortick" userId="167978f5-7f40-4909-85d5-d4149554ad4e" providerId="ADAL" clId="{9715923E-A3B0-4742-AB1E-BEE2B6A796AD}" dt="2024-10-22T06:37:56.029" v="5565"/>
        <pc:sldMkLst>
          <pc:docMk/>
          <pc:sldMk cId="3630619717" sldId="715"/>
        </pc:sldMkLst>
      </pc:sldChg>
      <pc:sldChg chg="addSp delSp modSp add mod">
        <pc:chgData name="Yoel Kortick" userId="167978f5-7f40-4909-85d5-d4149554ad4e" providerId="ADAL" clId="{9715923E-A3B0-4742-AB1E-BEE2B6A796AD}" dt="2024-10-22T06:37:56.029" v="5565"/>
        <pc:sldMkLst>
          <pc:docMk/>
          <pc:sldMk cId="530120897" sldId="716"/>
        </pc:sldMkLst>
      </pc:sldChg>
      <pc:sldChg chg="addSp delSp modSp add mod">
        <pc:chgData name="Yoel Kortick" userId="167978f5-7f40-4909-85d5-d4149554ad4e" providerId="ADAL" clId="{9715923E-A3B0-4742-AB1E-BEE2B6A796AD}" dt="2024-10-22T05:33:16.575" v="3884" actId="14100"/>
        <pc:sldMkLst>
          <pc:docMk/>
          <pc:sldMk cId="613025967" sldId="717"/>
        </pc:sldMkLst>
      </pc:sldChg>
      <pc:sldChg chg="modSp add mod">
        <pc:chgData name="Yoel Kortick" userId="167978f5-7f40-4909-85d5-d4149554ad4e" providerId="ADAL" clId="{9715923E-A3B0-4742-AB1E-BEE2B6A796AD}" dt="2024-10-22T05:15:54.101" v="3590" actId="6549"/>
        <pc:sldMkLst>
          <pc:docMk/>
          <pc:sldMk cId="2090970402" sldId="718"/>
        </pc:sldMkLst>
      </pc:sldChg>
      <pc:sldChg chg="modSp add mod">
        <pc:chgData name="Yoel Kortick" userId="167978f5-7f40-4909-85d5-d4149554ad4e" providerId="ADAL" clId="{9715923E-A3B0-4742-AB1E-BEE2B6A796AD}" dt="2024-10-22T05:18:44.087" v="3711"/>
        <pc:sldMkLst>
          <pc:docMk/>
          <pc:sldMk cId="352697515" sldId="719"/>
        </pc:sldMkLst>
      </pc:sldChg>
      <pc:sldChg chg="delSp modSp add del mod">
        <pc:chgData name="Yoel Kortick" userId="167978f5-7f40-4909-85d5-d4149554ad4e" providerId="ADAL" clId="{9715923E-A3B0-4742-AB1E-BEE2B6A796AD}" dt="2024-10-22T05:42:03.952" v="3945" actId="47"/>
        <pc:sldMkLst>
          <pc:docMk/>
          <pc:sldMk cId="615686593" sldId="720"/>
        </pc:sldMkLst>
      </pc:sldChg>
      <pc:sldChg chg="addSp delSp modSp add mod">
        <pc:chgData name="Yoel Kortick" userId="167978f5-7f40-4909-85d5-d4149554ad4e" providerId="ADAL" clId="{9715923E-A3B0-4742-AB1E-BEE2B6A796AD}" dt="2024-10-22T06:37:56.029" v="5565"/>
        <pc:sldMkLst>
          <pc:docMk/>
          <pc:sldMk cId="2698771425" sldId="721"/>
        </pc:sldMkLst>
      </pc:sldChg>
      <pc:sldChg chg="addSp delSp modSp add mod">
        <pc:chgData name="Yoel Kortick" userId="167978f5-7f40-4909-85d5-d4149554ad4e" providerId="ADAL" clId="{9715923E-A3B0-4742-AB1E-BEE2B6A796AD}" dt="2024-10-22T06:34:56.834" v="5403" actId="33524"/>
        <pc:sldMkLst>
          <pc:docMk/>
          <pc:sldMk cId="2502732835" sldId="722"/>
        </pc:sldMkLst>
      </pc:sldChg>
      <pc:sldChg chg="modSp add mod">
        <pc:chgData name="Yoel Kortick" userId="167978f5-7f40-4909-85d5-d4149554ad4e" providerId="ADAL" clId="{9715923E-A3B0-4742-AB1E-BEE2B6A796AD}" dt="2024-10-22T06:37:56.029" v="5565"/>
        <pc:sldMkLst>
          <pc:docMk/>
          <pc:sldMk cId="2494344989" sldId="723"/>
        </pc:sldMkLst>
      </pc:sldChg>
      <pc:sldChg chg="addSp delSp modSp add mod">
        <pc:chgData name="Yoel Kortick" userId="167978f5-7f40-4909-85d5-d4149554ad4e" providerId="ADAL" clId="{9715923E-A3B0-4742-AB1E-BEE2B6A796AD}" dt="2024-10-22T06:37:56.029" v="5565"/>
        <pc:sldMkLst>
          <pc:docMk/>
          <pc:sldMk cId="442428762" sldId="724"/>
        </pc:sldMkLst>
      </pc:sldChg>
      <pc:sldChg chg="addSp delSp modSp add mod">
        <pc:chgData name="Yoel Kortick" userId="167978f5-7f40-4909-85d5-d4149554ad4e" providerId="ADAL" clId="{9715923E-A3B0-4742-AB1E-BEE2B6A796AD}" dt="2024-10-22T06:37:56.029" v="5565"/>
        <pc:sldMkLst>
          <pc:docMk/>
          <pc:sldMk cId="255968741" sldId="725"/>
        </pc:sldMkLst>
      </pc:sldChg>
      <pc:sldChg chg="addSp delSp modSp add mod">
        <pc:chgData name="Yoel Kortick" userId="167978f5-7f40-4909-85d5-d4149554ad4e" providerId="ADAL" clId="{9715923E-A3B0-4742-AB1E-BEE2B6A796AD}" dt="2024-10-22T06:37:56.029" v="5565"/>
        <pc:sldMkLst>
          <pc:docMk/>
          <pc:sldMk cId="186080786" sldId="726"/>
        </pc:sldMkLst>
      </pc:sldChg>
      <pc:sldChg chg="addSp delSp modSp add mod">
        <pc:chgData name="Yoel Kortick" userId="167978f5-7f40-4909-85d5-d4149554ad4e" providerId="ADAL" clId="{9715923E-A3B0-4742-AB1E-BEE2B6A796AD}" dt="2024-10-22T06:25:24.387" v="5248" actId="20577"/>
        <pc:sldMkLst>
          <pc:docMk/>
          <pc:sldMk cId="2919288167" sldId="727"/>
        </pc:sldMkLst>
      </pc:sldChg>
      <pc:sldChg chg="addSp delSp modSp add mod">
        <pc:chgData name="Yoel Kortick" userId="167978f5-7f40-4909-85d5-d4149554ad4e" providerId="ADAL" clId="{9715923E-A3B0-4742-AB1E-BEE2B6A796AD}" dt="2024-10-22T06:36:46.337" v="5564" actId="33524"/>
        <pc:sldMkLst>
          <pc:docMk/>
          <pc:sldMk cId="1699043517" sldId="728"/>
        </pc:sldMkLst>
      </pc:sldChg>
    </pc:docChg>
  </pc:docChgLst>
  <pc:docChgLst>
    <pc:chgData name="Yoel Kortick" userId="167978f5-7f40-4909-85d5-d4149554ad4e" providerId="ADAL" clId="{6CF9B2A4-18A2-416F-93FB-2717F0C2FF32}"/>
    <pc:docChg chg="undo redo custSel addSld delSld modSld sldOrd modSection">
      <pc:chgData name="Yoel Kortick" userId="167978f5-7f40-4909-85d5-d4149554ad4e" providerId="ADAL" clId="{6CF9B2A4-18A2-416F-93FB-2717F0C2FF32}" dt="2024-12-22T16:02:10.079" v="12855" actId="20577"/>
      <pc:docMkLst>
        <pc:docMk/>
      </pc:docMkLst>
      <pc:sldChg chg="modSp mod">
        <pc:chgData name="Yoel Kortick" userId="167978f5-7f40-4909-85d5-d4149554ad4e" providerId="ADAL" clId="{6CF9B2A4-18A2-416F-93FB-2717F0C2FF32}" dt="2024-12-20T06:32:10.989" v="12059" actId="313"/>
        <pc:sldMkLst>
          <pc:docMk/>
          <pc:sldMk cId="815051809" sldId="388"/>
        </pc:sldMkLst>
      </pc:sldChg>
      <pc:sldChg chg="addSp modSp mod">
        <pc:chgData name="Yoel Kortick" userId="167978f5-7f40-4909-85d5-d4149554ad4e" providerId="ADAL" clId="{6CF9B2A4-18A2-416F-93FB-2717F0C2FF32}" dt="2024-12-17T04:57:16.348" v="12" actId="20577"/>
        <pc:sldMkLst>
          <pc:docMk/>
          <pc:sldMk cId="1637256743" sldId="657"/>
        </pc:sldMkLst>
      </pc:sldChg>
      <pc:sldChg chg="modSp mod">
        <pc:chgData name="Yoel Kortick" userId="167978f5-7f40-4909-85d5-d4149554ad4e" providerId="ADAL" clId="{6CF9B2A4-18A2-416F-93FB-2717F0C2FF32}" dt="2024-12-17T04:57:32.646" v="15" actId="6549"/>
        <pc:sldMkLst>
          <pc:docMk/>
          <pc:sldMk cId="2361624102" sldId="659"/>
        </pc:sldMkLst>
      </pc:sldChg>
      <pc:sldChg chg="modSp">
        <pc:chgData name="Yoel Kortick" userId="167978f5-7f40-4909-85d5-d4149554ad4e" providerId="ADAL" clId="{6CF9B2A4-18A2-416F-93FB-2717F0C2FF32}" dt="2024-12-17T05:43:45.424" v="384"/>
        <pc:sldMkLst>
          <pc:docMk/>
          <pc:sldMk cId="1444690400" sldId="672"/>
        </pc:sldMkLst>
      </pc:sldChg>
      <pc:sldChg chg="modSp mod">
        <pc:chgData name="Yoel Kortick" userId="167978f5-7f40-4909-85d5-d4149554ad4e" providerId="ADAL" clId="{6CF9B2A4-18A2-416F-93FB-2717F0C2FF32}" dt="2024-12-18T15:51:12.921" v="11439" actId="6549"/>
        <pc:sldMkLst>
          <pc:docMk/>
          <pc:sldMk cId="262480220" sldId="673"/>
        </pc:sldMkLst>
      </pc:sldChg>
      <pc:sldChg chg="modSp ord">
        <pc:chgData name="Yoel Kortick" userId="167978f5-7f40-4909-85d5-d4149554ad4e" providerId="ADAL" clId="{6CF9B2A4-18A2-416F-93FB-2717F0C2FF32}" dt="2024-12-17T05:43:45.424" v="384"/>
        <pc:sldMkLst>
          <pc:docMk/>
          <pc:sldMk cId="3923353638" sldId="675"/>
        </pc:sldMkLst>
      </pc:sldChg>
      <pc:sldChg chg="addSp delSp modSp mod">
        <pc:chgData name="Yoel Kortick" userId="167978f5-7f40-4909-85d5-d4149554ad4e" providerId="ADAL" clId="{6CF9B2A4-18A2-416F-93FB-2717F0C2FF32}" dt="2024-12-17T05:50:36.049" v="800" actId="20577"/>
        <pc:sldMkLst>
          <pc:docMk/>
          <pc:sldMk cId="2958276789" sldId="678"/>
        </pc:sldMkLst>
      </pc:sldChg>
      <pc:sldChg chg="modSp">
        <pc:chgData name="Yoel Kortick" userId="167978f5-7f40-4909-85d5-d4149554ad4e" providerId="ADAL" clId="{6CF9B2A4-18A2-416F-93FB-2717F0C2FF32}" dt="2024-12-17T06:03:10.014" v="807"/>
        <pc:sldMkLst>
          <pc:docMk/>
          <pc:sldMk cId="3721265836" sldId="680"/>
        </pc:sldMkLst>
      </pc:sldChg>
      <pc:sldChg chg="modSp del">
        <pc:chgData name="Yoel Kortick" userId="167978f5-7f40-4909-85d5-d4149554ad4e" providerId="ADAL" clId="{6CF9B2A4-18A2-416F-93FB-2717F0C2FF32}" dt="2024-12-17T06:42:19.323" v="2310" actId="47"/>
        <pc:sldMkLst>
          <pc:docMk/>
          <pc:sldMk cId="4290264524" sldId="681"/>
        </pc:sldMkLst>
      </pc:sldChg>
      <pc:sldChg chg="modSp del">
        <pc:chgData name="Yoel Kortick" userId="167978f5-7f40-4909-85d5-d4149554ad4e" providerId="ADAL" clId="{6CF9B2A4-18A2-416F-93FB-2717F0C2FF32}" dt="2024-12-17T06:42:19.323" v="2310" actId="47"/>
        <pc:sldMkLst>
          <pc:docMk/>
          <pc:sldMk cId="3676586607" sldId="682"/>
        </pc:sldMkLst>
      </pc:sldChg>
      <pc:sldChg chg="modSp del">
        <pc:chgData name="Yoel Kortick" userId="167978f5-7f40-4909-85d5-d4149554ad4e" providerId="ADAL" clId="{6CF9B2A4-18A2-416F-93FB-2717F0C2FF32}" dt="2024-12-17T06:42:19.323" v="2310" actId="47"/>
        <pc:sldMkLst>
          <pc:docMk/>
          <pc:sldMk cId="770711371" sldId="683"/>
        </pc:sldMkLst>
      </pc:sldChg>
      <pc:sldChg chg="modSp del">
        <pc:chgData name="Yoel Kortick" userId="167978f5-7f40-4909-85d5-d4149554ad4e" providerId="ADAL" clId="{6CF9B2A4-18A2-416F-93FB-2717F0C2FF32}" dt="2024-12-17T06:42:19.323" v="2310" actId="47"/>
        <pc:sldMkLst>
          <pc:docMk/>
          <pc:sldMk cId="815674178" sldId="684"/>
        </pc:sldMkLst>
      </pc:sldChg>
      <pc:sldChg chg="modSp del">
        <pc:chgData name="Yoel Kortick" userId="167978f5-7f40-4909-85d5-d4149554ad4e" providerId="ADAL" clId="{6CF9B2A4-18A2-416F-93FB-2717F0C2FF32}" dt="2024-12-17T06:42:19.323" v="2310" actId="47"/>
        <pc:sldMkLst>
          <pc:docMk/>
          <pc:sldMk cId="3973479055" sldId="685"/>
        </pc:sldMkLst>
      </pc:sldChg>
      <pc:sldChg chg="modSp del">
        <pc:chgData name="Yoel Kortick" userId="167978f5-7f40-4909-85d5-d4149554ad4e" providerId="ADAL" clId="{6CF9B2A4-18A2-416F-93FB-2717F0C2FF32}" dt="2024-12-17T06:42:19.323" v="2310" actId="47"/>
        <pc:sldMkLst>
          <pc:docMk/>
          <pc:sldMk cId="1435486953" sldId="686"/>
        </pc:sldMkLst>
      </pc:sldChg>
      <pc:sldChg chg="addSp delSp modSp mod">
        <pc:chgData name="Yoel Kortick" userId="167978f5-7f40-4909-85d5-d4149554ad4e" providerId="ADAL" clId="{6CF9B2A4-18A2-416F-93FB-2717F0C2FF32}" dt="2024-12-20T04:00:33.975" v="11661" actId="167"/>
        <pc:sldMkLst>
          <pc:docMk/>
          <pc:sldMk cId="4101289709" sldId="688"/>
        </pc:sldMkLst>
      </pc:sldChg>
      <pc:sldChg chg="addSp delSp modSp mod">
        <pc:chgData name="Yoel Kortick" userId="167978f5-7f40-4909-85d5-d4149554ad4e" providerId="ADAL" clId="{6CF9B2A4-18A2-416F-93FB-2717F0C2FF32}" dt="2024-12-20T04:00:56.048" v="11662" actId="20577"/>
        <pc:sldMkLst>
          <pc:docMk/>
          <pc:sldMk cId="677611823" sldId="689"/>
        </pc:sldMkLst>
      </pc:sldChg>
      <pc:sldChg chg="addSp delSp modSp mod">
        <pc:chgData name="Yoel Kortick" userId="167978f5-7f40-4909-85d5-d4149554ad4e" providerId="ADAL" clId="{6CF9B2A4-18A2-416F-93FB-2717F0C2FF32}" dt="2024-12-20T04:02:56.844" v="11690" actId="208"/>
        <pc:sldMkLst>
          <pc:docMk/>
          <pc:sldMk cId="32588567" sldId="690"/>
        </pc:sldMkLst>
      </pc:sldChg>
      <pc:sldChg chg="addSp delSp modSp mod">
        <pc:chgData name="Yoel Kortick" userId="167978f5-7f40-4909-85d5-d4149554ad4e" providerId="ADAL" clId="{6CF9B2A4-18A2-416F-93FB-2717F0C2FF32}" dt="2024-12-17T07:35:49.324" v="2964" actId="208"/>
        <pc:sldMkLst>
          <pc:docMk/>
          <pc:sldMk cId="1628872648" sldId="692"/>
        </pc:sldMkLst>
      </pc:sldChg>
      <pc:sldChg chg="modSp mod">
        <pc:chgData name="Yoel Kortick" userId="167978f5-7f40-4909-85d5-d4149554ad4e" providerId="ADAL" clId="{6CF9B2A4-18A2-416F-93FB-2717F0C2FF32}" dt="2024-12-20T03:55:12.986" v="11499" actId="20577"/>
        <pc:sldMkLst>
          <pc:docMk/>
          <pc:sldMk cId="356351807" sldId="711"/>
        </pc:sldMkLst>
      </pc:sldChg>
      <pc:sldChg chg="modSp mod">
        <pc:chgData name="Yoel Kortick" userId="167978f5-7f40-4909-85d5-d4149554ad4e" providerId="ADAL" clId="{6CF9B2A4-18A2-416F-93FB-2717F0C2FF32}" dt="2024-12-17T04:58:37.493" v="40" actId="20577"/>
        <pc:sldMkLst>
          <pc:docMk/>
          <pc:sldMk cId="2584945947" sldId="712"/>
        </pc:sldMkLst>
      </pc:sldChg>
      <pc:sldChg chg="addSp delSp modSp mod">
        <pc:chgData name="Yoel Kortick" userId="167978f5-7f40-4909-85d5-d4149554ad4e" providerId="ADAL" clId="{6CF9B2A4-18A2-416F-93FB-2717F0C2FF32}" dt="2024-12-17T05:51:42.131" v="806" actId="14100"/>
        <pc:sldMkLst>
          <pc:docMk/>
          <pc:sldMk cId="3594030821" sldId="713"/>
        </pc:sldMkLst>
      </pc:sldChg>
      <pc:sldChg chg="modSp del">
        <pc:chgData name="Yoel Kortick" userId="167978f5-7f40-4909-85d5-d4149554ad4e" providerId="ADAL" clId="{6CF9B2A4-18A2-416F-93FB-2717F0C2FF32}" dt="2024-12-17T06:42:19.323" v="2310" actId="47"/>
        <pc:sldMkLst>
          <pc:docMk/>
          <pc:sldMk cId="2814823802" sldId="714"/>
        </pc:sldMkLst>
      </pc:sldChg>
      <pc:sldChg chg="modSp del">
        <pc:chgData name="Yoel Kortick" userId="167978f5-7f40-4909-85d5-d4149554ad4e" providerId="ADAL" clId="{6CF9B2A4-18A2-416F-93FB-2717F0C2FF32}" dt="2024-12-17T06:42:19.323" v="2310" actId="47"/>
        <pc:sldMkLst>
          <pc:docMk/>
          <pc:sldMk cId="3630619717" sldId="715"/>
        </pc:sldMkLst>
      </pc:sldChg>
      <pc:sldChg chg="modSp del">
        <pc:chgData name="Yoel Kortick" userId="167978f5-7f40-4909-85d5-d4149554ad4e" providerId="ADAL" clId="{6CF9B2A4-18A2-416F-93FB-2717F0C2FF32}" dt="2024-12-17T06:42:19.323" v="2310" actId="47"/>
        <pc:sldMkLst>
          <pc:docMk/>
          <pc:sldMk cId="530120897" sldId="716"/>
        </pc:sldMkLst>
      </pc:sldChg>
      <pc:sldChg chg="modSp del">
        <pc:chgData name="Yoel Kortick" userId="167978f5-7f40-4909-85d5-d4149554ad4e" providerId="ADAL" clId="{6CF9B2A4-18A2-416F-93FB-2717F0C2FF32}" dt="2024-12-17T06:42:19.323" v="2310" actId="47"/>
        <pc:sldMkLst>
          <pc:docMk/>
          <pc:sldMk cId="613025967" sldId="717"/>
        </pc:sldMkLst>
      </pc:sldChg>
      <pc:sldChg chg="modSp mod">
        <pc:chgData name="Yoel Kortick" userId="167978f5-7f40-4909-85d5-d4149554ad4e" providerId="ADAL" clId="{6CF9B2A4-18A2-416F-93FB-2717F0C2FF32}" dt="2024-12-18T15:46:54.872" v="11143" actId="20577"/>
        <pc:sldMkLst>
          <pc:docMk/>
          <pc:sldMk cId="2090970402" sldId="718"/>
        </pc:sldMkLst>
      </pc:sldChg>
      <pc:sldChg chg="addSp delSp modSp mod">
        <pc:chgData name="Yoel Kortick" userId="167978f5-7f40-4909-85d5-d4149554ad4e" providerId="ADAL" clId="{6CF9B2A4-18A2-416F-93FB-2717F0C2FF32}" dt="2024-12-18T14:47:49.820" v="10379" actId="962"/>
        <pc:sldMkLst>
          <pc:docMk/>
          <pc:sldMk cId="2502732835" sldId="722"/>
        </pc:sldMkLst>
      </pc:sldChg>
      <pc:sldChg chg="modSp mod">
        <pc:chgData name="Yoel Kortick" userId="167978f5-7f40-4909-85d5-d4149554ad4e" providerId="ADAL" clId="{6CF9B2A4-18A2-416F-93FB-2717F0C2FF32}" dt="2024-12-18T15:54:35.075" v="11442" actId="20577"/>
        <pc:sldMkLst>
          <pc:docMk/>
          <pc:sldMk cId="2494344989" sldId="723"/>
        </pc:sldMkLst>
      </pc:sldChg>
      <pc:sldChg chg="addSp delSp modSp mod">
        <pc:chgData name="Yoel Kortick" userId="167978f5-7f40-4909-85d5-d4149554ad4e" providerId="ADAL" clId="{6CF9B2A4-18A2-416F-93FB-2717F0C2FF32}" dt="2024-12-20T04:03:53.247" v="11752" actId="14100"/>
        <pc:sldMkLst>
          <pc:docMk/>
          <pc:sldMk cId="442428762" sldId="724"/>
        </pc:sldMkLst>
      </pc:sldChg>
      <pc:sldChg chg="addSp delSp modSp mod">
        <pc:chgData name="Yoel Kortick" userId="167978f5-7f40-4909-85d5-d4149554ad4e" providerId="ADAL" clId="{6CF9B2A4-18A2-416F-93FB-2717F0C2FF32}" dt="2024-12-18T14:55:25.354" v="10463" actId="20577"/>
        <pc:sldMkLst>
          <pc:docMk/>
          <pc:sldMk cId="255968741" sldId="725"/>
        </pc:sldMkLst>
      </pc:sldChg>
      <pc:sldChg chg="addSp delSp modSp mod">
        <pc:chgData name="Yoel Kortick" userId="167978f5-7f40-4909-85d5-d4149554ad4e" providerId="ADAL" clId="{6CF9B2A4-18A2-416F-93FB-2717F0C2FF32}" dt="2024-12-20T03:59:10.150" v="11657" actId="1036"/>
        <pc:sldMkLst>
          <pc:docMk/>
          <pc:sldMk cId="186080786" sldId="726"/>
        </pc:sldMkLst>
      </pc:sldChg>
      <pc:sldChg chg="addSp delSp modSp mod">
        <pc:chgData name="Yoel Kortick" userId="167978f5-7f40-4909-85d5-d4149554ad4e" providerId="ADAL" clId="{6CF9B2A4-18A2-416F-93FB-2717F0C2FF32}" dt="2024-12-18T14:57:37.038" v="10498" actId="14100"/>
        <pc:sldMkLst>
          <pc:docMk/>
          <pc:sldMk cId="2919288167" sldId="727"/>
        </pc:sldMkLst>
      </pc:sldChg>
      <pc:sldChg chg="addSp delSp modSp mod">
        <pc:chgData name="Yoel Kortick" userId="167978f5-7f40-4909-85d5-d4149554ad4e" providerId="ADAL" clId="{6CF9B2A4-18A2-416F-93FB-2717F0C2FF32}" dt="2024-12-18T15:00:55.523" v="10680" actId="208"/>
        <pc:sldMkLst>
          <pc:docMk/>
          <pc:sldMk cId="1699043517" sldId="728"/>
        </pc:sldMkLst>
      </pc:sldChg>
      <pc:sldChg chg="add">
        <pc:chgData name="Yoel Kortick" userId="167978f5-7f40-4909-85d5-d4149554ad4e" providerId="ADAL" clId="{6CF9B2A4-18A2-416F-93FB-2717F0C2FF32}" dt="2024-12-17T05:46:35.457" v="563"/>
        <pc:sldMkLst>
          <pc:docMk/>
          <pc:sldMk cId="716725920" sldId="729"/>
        </pc:sldMkLst>
      </pc:sldChg>
      <pc:sldChg chg="modSp add del mod">
        <pc:chgData name="Yoel Kortick" userId="167978f5-7f40-4909-85d5-d4149554ad4e" providerId="ADAL" clId="{6CF9B2A4-18A2-416F-93FB-2717F0C2FF32}" dt="2024-12-17T05:46:33.040" v="562" actId="2696"/>
        <pc:sldMkLst>
          <pc:docMk/>
          <pc:sldMk cId="2966156171" sldId="729"/>
        </pc:sldMkLst>
      </pc:sldChg>
      <pc:sldChg chg="addSp delSp modSp add del mod">
        <pc:chgData name="Yoel Kortick" userId="167978f5-7f40-4909-85d5-d4149554ad4e" providerId="ADAL" clId="{6CF9B2A4-18A2-416F-93FB-2717F0C2FF32}" dt="2024-12-17T05:46:33.040" v="562" actId="2696"/>
        <pc:sldMkLst>
          <pc:docMk/>
          <pc:sldMk cId="113695617" sldId="730"/>
        </pc:sldMkLst>
      </pc:sldChg>
      <pc:sldChg chg="addSp modSp add mod">
        <pc:chgData name="Yoel Kortick" userId="167978f5-7f40-4909-85d5-d4149554ad4e" providerId="ADAL" clId="{6CF9B2A4-18A2-416F-93FB-2717F0C2FF32}" dt="2024-12-18T15:50:11.174" v="11353" actId="2085"/>
        <pc:sldMkLst>
          <pc:docMk/>
          <pc:sldMk cId="927033395" sldId="730"/>
        </pc:sldMkLst>
      </pc:sldChg>
      <pc:sldChg chg="modSp add mod">
        <pc:chgData name="Yoel Kortick" userId="167978f5-7f40-4909-85d5-d4149554ad4e" providerId="ADAL" clId="{6CF9B2A4-18A2-416F-93FB-2717F0C2FF32}" dt="2024-12-17T06:04:08.582" v="815" actId="313"/>
        <pc:sldMkLst>
          <pc:docMk/>
          <pc:sldMk cId="1951628666" sldId="731"/>
        </pc:sldMkLst>
      </pc:sldChg>
      <pc:sldChg chg="addSp delSp modSp add mod">
        <pc:chgData name="Yoel Kortick" userId="167978f5-7f40-4909-85d5-d4149554ad4e" providerId="ADAL" clId="{6CF9B2A4-18A2-416F-93FB-2717F0C2FF32}" dt="2024-12-18T14:22:53.846" v="9981" actId="962"/>
        <pc:sldMkLst>
          <pc:docMk/>
          <pc:sldMk cId="591099330" sldId="732"/>
        </pc:sldMkLst>
      </pc:sldChg>
      <pc:sldChg chg="addSp delSp modSp add mod">
        <pc:chgData name="Yoel Kortick" userId="167978f5-7f40-4909-85d5-d4149554ad4e" providerId="ADAL" clId="{6CF9B2A4-18A2-416F-93FB-2717F0C2FF32}" dt="2024-12-18T12:56:35.496" v="8242" actId="1038"/>
        <pc:sldMkLst>
          <pc:docMk/>
          <pc:sldMk cId="3632410376" sldId="733"/>
        </pc:sldMkLst>
      </pc:sldChg>
      <pc:sldChg chg="addSp delSp modSp add mod">
        <pc:chgData name="Yoel Kortick" userId="167978f5-7f40-4909-85d5-d4149554ad4e" providerId="ADAL" clId="{6CF9B2A4-18A2-416F-93FB-2717F0C2FF32}" dt="2024-12-18T12:57:31.841" v="8373" actId="313"/>
        <pc:sldMkLst>
          <pc:docMk/>
          <pc:sldMk cId="2374676033" sldId="734"/>
        </pc:sldMkLst>
      </pc:sldChg>
      <pc:sldChg chg="modSp add del mod">
        <pc:chgData name="Yoel Kortick" userId="167978f5-7f40-4909-85d5-d4149554ad4e" providerId="ADAL" clId="{6CF9B2A4-18A2-416F-93FB-2717F0C2FF32}" dt="2024-12-17T06:22:00.950" v="1708" actId="47"/>
        <pc:sldMkLst>
          <pc:docMk/>
          <pc:sldMk cId="3240360211" sldId="735"/>
        </pc:sldMkLst>
      </pc:sldChg>
      <pc:sldChg chg="addSp delSp modSp add mod">
        <pc:chgData name="Yoel Kortick" userId="167978f5-7f40-4909-85d5-d4149554ad4e" providerId="ADAL" clId="{6CF9B2A4-18A2-416F-93FB-2717F0C2FF32}" dt="2024-12-18T13:01:33.921" v="8617" actId="208"/>
        <pc:sldMkLst>
          <pc:docMk/>
          <pc:sldMk cId="3925278742" sldId="736"/>
        </pc:sldMkLst>
      </pc:sldChg>
      <pc:sldChg chg="addSp delSp modSp add mod">
        <pc:chgData name="Yoel Kortick" userId="167978f5-7f40-4909-85d5-d4149554ad4e" providerId="ADAL" clId="{6CF9B2A4-18A2-416F-93FB-2717F0C2FF32}" dt="2024-12-18T13:26:10.497" v="9287" actId="1076"/>
        <pc:sldMkLst>
          <pc:docMk/>
          <pc:sldMk cId="3965880344" sldId="737"/>
        </pc:sldMkLst>
      </pc:sldChg>
      <pc:sldChg chg="addSp delSp modSp add mod">
        <pc:chgData name="Yoel Kortick" userId="167978f5-7f40-4909-85d5-d4149554ad4e" providerId="ADAL" clId="{6CF9B2A4-18A2-416F-93FB-2717F0C2FF32}" dt="2024-12-20T03:58:53.778" v="11645" actId="33524"/>
        <pc:sldMkLst>
          <pc:docMk/>
          <pc:sldMk cId="223129772" sldId="738"/>
        </pc:sldMkLst>
      </pc:sldChg>
      <pc:sldChg chg="addSp delSp modSp add mod">
        <pc:chgData name="Yoel Kortick" userId="167978f5-7f40-4909-85d5-d4149554ad4e" providerId="ADAL" clId="{6CF9B2A4-18A2-416F-93FB-2717F0C2FF32}" dt="2024-12-18T13:48:43.273" v="9612" actId="1076"/>
        <pc:sldMkLst>
          <pc:docMk/>
          <pc:sldMk cId="2198726543" sldId="739"/>
        </pc:sldMkLst>
      </pc:sldChg>
      <pc:sldChg chg="addSp delSp modSp add mod">
        <pc:chgData name="Yoel Kortick" userId="167978f5-7f40-4909-85d5-d4149554ad4e" providerId="ADAL" clId="{6CF9B2A4-18A2-416F-93FB-2717F0C2FF32}" dt="2024-12-18T14:36:05.484" v="10273"/>
        <pc:sldMkLst>
          <pc:docMk/>
          <pc:sldMk cId="3771958797" sldId="740"/>
        </pc:sldMkLst>
      </pc:sldChg>
      <pc:sldChg chg="addSp delSp modSp add del mod">
        <pc:chgData name="Yoel Kortick" userId="167978f5-7f40-4909-85d5-d4149554ad4e" providerId="ADAL" clId="{6CF9B2A4-18A2-416F-93FB-2717F0C2FF32}" dt="2024-12-18T13:50:13.777" v="9626" actId="47"/>
        <pc:sldMkLst>
          <pc:docMk/>
          <pc:sldMk cId="2521143740" sldId="741"/>
        </pc:sldMkLst>
      </pc:sldChg>
      <pc:sldChg chg="addSp delSp modSp add del mod">
        <pc:chgData name="Yoel Kortick" userId="167978f5-7f40-4909-85d5-d4149554ad4e" providerId="ADAL" clId="{6CF9B2A4-18A2-416F-93FB-2717F0C2FF32}" dt="2024-12-18T12:56:46.335" v="8243" actId="47"/>
        <pc:sldMkLst>
          <pc:docMk/>
          <pc:sldMk cId="1206392118" sldId="742"/>
        </pc:sldMkLst>
      </pc:sldChg>
      <pc:sldChg chg="addSp delSp modSp add mod">
        <pc:chgData name="Yoel Kortick" userId="167978f5-7f40-4909-85d5-d4149554ad4e" providerId="ADAL" clId="{6CF9B2A4-18A2-416F-93FB-2717F0C2FF32}" dt="2024-12-18T13:00:38.232" v="8596" actId="14100"/>
        <pc:sldMkLst>
          <pc:docMk/>
          <pc:sldMk cId="1746544141" sldId="743"/>
        </pc:sldMkLst>
      </pc:sldChg>
      <pc:sldChg chg="addSp delSp modSp add mod">
        <pc:chgData name="Yoel Kortick" userId="167978f5-7f40-4909-85d5-d4149554ad4e" providerId="ADAL" clId="{6CF9B2A4-18A2-416F-93FB-2717F0C2FF32}" dt="2024-12-18T13:01:04.515" v="8612" actId="1036"/>
        <pc:sldMkLst>
          <pc:docMk/>
          <pc:sldMk cId="1152585869" sldId="744"/>
        </pc:sldMkLst>
      </pc:sldChg>
      <pc:sldChg chg="addSp delSp modSp add mod">
        <pc:chgData name="Yoel Kortick" userId="167978f5-7f40-4909-85d5-d4149554ad4e" providerId="ADAL" clId="{6CF9B2A4-18A2-416F-93FB-2717F0C2FF32}" dt="2024-12-18T14:08:37.271" v="9886" actId="1076"/>
        <pc:sldMkLst>
          <pc:docMk/>
          <pc:sldMk cId="2396377700" sldId="745"/>
        </pc:sldMkLst>
      </pc:sldChg>
      <pc:sldChg chg="addSp delSp modSp add del mod">
        <pc:chgData name="Yoel Kortick" userId="167978f5-7f40-4909-85d5-d4149554ad4e" providerId="ADAL" clId="{6CF9B2A4-18A2-416F-93FB-2717F0C2FF32}" dt="2024-12-18T14:09:43.887" v="9888" actId="47"/>
        <pc:sldMkLst>
          <pc:docMk/>
          <pc:sldMk cId="3873831097" sldId="746"/>
        </pc:sldMkLst>
      </pc:sldChg>
      <pc:sldChg chg="addSp delSp modSp add del mod">
        <pc:chgData name="Yoel Kortick" userId="167978f5-7f40-4909-85d5-d4149554ad4e" providerId="ADAL" clId="{6CF9B2A4-18A2-416F-93FB-2717F0C2FF32}" dt="2024-12-18T14:09:44.220" v="9889" actId="47"/>
        <pc:sldMkLst>
          <pc:docMk/>
          <pc:sldMk cId="715377975" sldId="747"/>
        </pc:sldMkLst>
      </pc:sldChg>
      <pc:sldChg chg="modSp add del mod">
        <pc:chgData name="Yoel Kortick" userId="167978f5-7f40-4909-85d5-d4149554ad4e" providerId="ADAL" clId="{6CF9B2A4-18A2-416F-93FB-2717F0C2FF32}" dt="2024-12-18T14:09:44.533" v="9890" actId="47"/>
        <pc:sldMkLst>
          <pc:docMk/>
          <pc:sldMk cId="660404348" sldId="748"/>
        </pc:sldMkLst>
      </pc:sldChg>
      <pc:sldChg chg="addSp delSp modSp add del mod">
        <pc:chgData name="Yoel Kortick" userId="167978f5-7f40-4909-85d5-d4149554ad4e" providerId="ADAL" clId="{6CF9B2A4-18A2-416F-93FB-2717F0C2FF32}" dt="2024-12-18T14:09:44.848" v="9891" actId="47"/>
        <pc:sldMkLst>
          <pc:docMk/>
          <pc:sldMk cId="831667601" sldId="749"/>
        </pc:sldMkLst>
      </pc:sldChg>
      <pc:sldChg chg="addSp delSp modSp add del mod">
        <pc:chgData name="Yoel Kortick" userId="167978f5-7f40-4909-85d5-d4149554ad4e" providerId="ADAL" clId="{6CF9B2A4-18A2-416F-93FB-2717F0C2FF32}" dt="2024-12-18T14:09:45.290" v="9892" actId="47"/>
        <pc:sldMkLst>
          <pc:docMk/>
          <pc:sldMk cId="1264430747" sldId="750"/>
        </pc:sldMkLst>
      </pc:sldChg>
      <pc:sldChg chg="modSp add del mod">
        <pc:chgData name="Yoel Kortick" userId="167978f5-7f40-4909-85d5-d4149554ad4e" providerId="ADAL" clId="{6CF9B2A4-18A2-416F-93FB-2717F0C2FF32}" dt="2024-12-18T14:09:45.714" v="9893" actId="47"/>
        <pc:sldMkLst>
          <pc:docMk/>
          <pc:sldMk cId="2821226174" sldId="751"/>
        </pc:sldMkLst>
      </pc:sldChg>
      <pc:sldChg chg="addSp delSp modSp add del mod">
        <pc:chgData name="Yoel Kortick" userId="167978f5-7f40-4909-85d5-d4149554ad4e" providerId="ADAL" clId="{6CF9B2A4-18A2-416F-93FB-2717F0C2FF32}" dt="2024-12-18T14:09:46.095" v="9894" actId="47"/>
        <pc:sldMkLst>
          <pc:docMk/>
          <pc:sldMk cId="2430364966" sldId="752"/>
        </pc:sldMkLst>
      </pc:sldChg>
      <pc:sldChg chg="addSp delSp modSp add del mod">
        <pc:chgData name="Yoel Kortick" userId="167978f5-7f40-4909-85d5-d4149554ad4e" providerId="ADAL" clId="{6CF9B2A4-18A2-416F-93FB-2717F0C2FF32}" dt="2024-12-18T14:09:46.476" v="9895" actId="47"/>
        <pc:sldMkLst>
          <pc:docMk/>
          <pc:sldMk cId="2655212667" sldId="753"/>
        </pc:sldMkLst>
      </pc:sldChg>
      <pc:sldChg chg="addSp delSp modSp add del mod">
        <pc:chgData name="Yoel Kortick" userId="167978f5-7f40-4909-85d5-d4149554ad4e" providerId="ADAL" clId="{6CF9B2A4-18A2-416F-93FB-2717F0C2FF32}" dt="2024-12-18T14:09:47.072" v="9896" actId="47"/>
        <pc:sldMkLst>
          <pc:docMk/>
          <pc:sldMk cId="2032403189" sldId="754"/>
        </pc:sldMkLst>
      </pc:sldChg>
      <pc:sldChg chg="modSp add del mod">
        <pc:chgData name="Yoel Kortick" userId="167978f5-7f40-4909-85d5-d4149554ad4e" providerId="ADAL" clId="{6CF9B2A4-18A2-416F-93FB-2717F0C2FF32}" dt="2024-12-18T14:09:47.449" v="9897" actId="47"/>
        <pc:sldMkLst>
          <pc:docMk/>
          <pc:sldMk cId="3194274555" sldId="755"/>
        </pc:sldMkLst>
      </pc:sldChg>
      <pc:sldChg chg="addSp delSp modSp add del mod">
        <pc:chgData name="Yoel Kortick" userId="167978f5-7f40-4909-85d5-d4149554ad4e" providerId="ADAL" clId="{6CF9B2A4-18A2-416F-93FB-2717F0C2FF32}" dt="2024-12-18T14:09:47.894" v="9898" actId="47"/>
        <pc:sldMkLst>
          <pc:docMk/>
          <pc:sldMk cId="3217839464" sldId="756"/>
        </pc:sldMkLst>
      </pc:sldChg>
      <pc:sldChg chg="modSp add mod">
        <pc:chgData name="Yoel Kortick" userId="167978f5-7f40-4909-85d5-d4149554ad4e" providerId="ADAL" clId="{6CF9B2A4-18A2-416F-93FB-2717F0C2FF32}" dt="2024-12-17T12:16:48.583" v="4560"/>
        <pc:sldMkLst>
          <pc:docMk/>
          <pc:sldMk cId="2884271433" sldId="757"/>
        </pc:sldMkLst>
      </pc:sldChg>
      <pc:sldChg chg="addSp delSp modSp add mod">
        <pc:chgData name="Yoel Kortick" userId="167978f5-7f40-4909-85d5-d4149554ad4e" providerId="ADAL" clId="{6CF9B2A4-18A2-416F-93FB-2717F0C2FF32}" dt="2024-12-20T05:44:26.868" v="11862" actId="1035"/>
        <pc:sldMkLst>
          <pc:docMk/>
          <pc:sldMk cId="3306452126" sldId="758"/>
        </pc:sldMkLst>
      </pc:sldChg>
      <pc:sldChg chg="addSp delSp modSp add mod">
        <pc:chgData name="Yoel Kortick" userId="167978f5-7f40-4909-85d5-d4149554ad4e" providerId="ADAL" clId="{6CF9B2A4-18A2-416F-93FB-2717F0C2FF32}" dt="2024-12-18T15:03:47.369" v="10743" actId="1036"/>
        <pc:sldMkLst>
          <pc:docMk/>
          <pc:sldMk cId="3197582671" sldId="759"/>
        </pc:sldMkLst>
      </pc:sldChg>
      <pc:sldChg chg="addSp delSp modSp add mod">
        <pc:chgData name="Yoel Kortick" userId="167978f5-7f40-4909-85d5-d4149554ad4e" providerId="ADAL" clId="{6CF9B2A4-18A2-416F-93FB-2717F0C2FF32}" dt="2024-12-20T05:48:56.904" v="11867" actId="208"/>
        <pc:sldMkLst>
          <pc:docMk/>
          <pc:sldMk cId="222164029" sldId="760"/>
        </pc:sldMkLst>
      </pc:sldChg>
      <pc:sldChg chg="addSp delSp modSp add mod">
        <pc:chgData name="Yoel Kortick" userId="167978f5-7f40-4909-85d5-d4149554ad4e" providerId="ADAL" clId="{6CF9B2A4-18A2-416F-93FB-2717F0C2FF32}" dt="2024-12-20T05:51:54.289" v="11880" actId="1076"/>
        <pc:sldMkLst>
          <pc:docMk/>
          <pc:sldMk cId="4259063968" sldId="761"/>
        </pc:sldMkLst>
      </pc:sldChg>
      <pc:sldChg chg="addSp delSp modSp add del mod ord">
        <pc:chgData name="Yoel Kortick" userId="167978f5-7f40-4909-85d5-d4149554ad4e" providerId="ADAL" clId="{6CF9B2A4-18A2-416F-93FB-2717F0C2FF32}" dt="2024-12-18T13:51:05.631" v="9627" actId="47"/>
        <pc:sldMkLst>
          <pc:docMk/>
          <pc:sldMk cId="766294075" sldId="762"/>
        </pc:sldMkLst>
      </pc:sldChg>
      <pc:sldChg chg="modSp add mod">
        <pc:chgData name="Yoel Kortick" userId="167978f5-7f40-4909-85d5-d4149554ad4e" providerId="ADAL" clId="{6CF9B2A4-18A2-416F-93FB-2717F0C2FF32}" dt="2024-12-17T12:17:22.056" v="4602" actId="20577"/>
        <pc:sldMkLst>
          <pc:docMk/>
          <pc:sldMk cId="3513763457" sldId="763"/>
        </pc:sldMkLst>
      </pc:sldChg>
      <pc:sldChg chg="addSp delSp modSp add mod">
        <pc:chgData name="Yoel Kortick" userId="167978f5-7f40-4909-85d5-d4149554ad4e" providerId="ADAL" clId="{6CF9B2A4-18A2-416F-93FB-2717F0C2FF32}" dt="2024-12-18T15:36:27.977" v="10934" actId="1076"/>
        <pc:sldMkLst>
          <pc:docMk/>
          <pc:sldMk cId="636933920" sldId="764"/>
        </pc:sldMkLst>
      </pc:sldChg>
      <pc:sldChg chg="delSp modSp add mod">
        <pc:chgData name="Yoel Kortick" userId="167978f5-7f40-4909-85d5-d4149554ad4e" providerId="ADAL" clId="{6CF9B2A4-18A2-416F-93FB-2717F0C2FF32}" dt="2024-12-18T15:36:57.887" v="10948" actId="20577"/>
        <pc:sldMkLst>
          <pc:docMk/>
          <pc:sldMk cId="3044382958" sldId="765"/>
        </pc:sldMkLst>
      </pc:sldChg>
      <pc:sldChg chg="addSp delSp modSp add mod">
        <pc:chgData name="Yoel Kortick" userId="167978f5-7f40-4909-85d5-d4149554ad4e" providerId="ADAL" clId="{6CF9B2A4-18A2-416F-93FB-2717F0C2FF32}" dt="2024-12-18T15:38:22.694" v="10983" actId="14100"/>
        <pc:sldMkLst>
          <pc:docMk/>
          <pc:sldMk cId="3308271951" sldId="766"/>
        </pc:sldMkLst>
      </pc:sldChg>
      <pc:sldChg chg="addSp delSp modSp add del mod">
        <pc:chgData name="Yoel Kortick" userId="167978f5-7f40-4909-85d5-d4149554ad4e" providerId="ADAL" clId="{6CF9B2A4-18A2-416F-93FB-2717F0C2FF32}" dt="2024-12-18T15:38:26.981" v="10984" actId="47"/>
        <pc:sldMkLst>
          <pc:docMk/>
          <pc:sldMk cId="2331990332" sldId="767"/>
        </pc:sldMkLst>
      </pc:sldChg>
      <pc:sldChg chg="addSp delSp modSp add mod">
        <pc:chgData name="Yoel Kortick" userId="167978f5-7f40-4909-85d5-d4149554ad4e" providerId="ADAL" clId="{6CF9B2A4-18A2-416F-93FB-2717F0C2FF32}" dt="2024-12-18T15:39:27.527" v="11024" actId="208"/>
        <pc:sldMkLst>
          <pc:docMk/>
          <pc:sldMk cId="950025103" sldId="768"/>
        </pc:sldMkLst>
      </pc:sldChg>
      <pc:sldChg chg="addSp delSp modSp add del mod">
        <pc:chgData name="Yoel Kortick" userId="167978f5-7f40-4909-85d5-d4149554ad4e" providerId="ADAL" clId="{6CF9B2A4-18A2-416F-93FB-2717F0C2FF32}" dt="2024-12-18T15:39:35.285" v="11025" actId="47"/>
        <pc:sldMkLst>
          <pc:docMk/>
          <pc:sldMk cId="3630554871" sldId="769"/>
        </pc:sldMkLst>
      </pc:sldChg>
      <pc:sldChg chg="addSp delSp modSp add del mod">
        <pc:chgData name="Yoel Kortick" userId="167978f5-7f40-4909-85d5-d4149554ad4e" providerId="ADAL" clId="{6CF9B2A4-18A2-416F-93FB-2717F0C2FF32}" dt="2024-12-18T15:39:36.626" v="11026" actId="47"/>
        <pc:sldMkLst>
          <pc:docMk/>
          <pc:sldMk cId="4154542157" sldId="770"/>
        </pc:sldMkLst>
      </pc:sldChg>
      <pc:sldChg chg="addSp delSp modSp add mod">
        <pc:chgData name="Yoel Kortick" userId="167978f5-7f40-4909-85d5-d4149554ad4e" providerId="ADAL" clId="{6CF9B2A4-18A2-416F-93FB-2717F0C2FF32}" dt="2024-12-18T15:40:50.333" v="11039" actId="14100"/>
        <pc:sldMkLst>
          <pc:docMk/>
          <pc:sldMk cId="1743549589" sldId="771"/>
        </pc:sldMkLst>
      </pc:sldChg>
      <pc:sldChg chg="addSp delSp modSp add mod">
        <pc:chgData name="Yoel Kortick" userId="167978f5-7f40-4909-85d5-d4149554ad4e" providerId="ADAL" clId="{6CF9B2A4-18A2-416F-93FB-2717F0C2FF32}" dt="2024-12-18T15:42:25.171" v="11065" actId="208"/>
        <pc:sldMkLst>
          <pc:docMk/>
          <pc:sldMk cId="654638832" sldId="772"/>
        </pc:sldMkLst>
      </pc:sldChg>
      <pc:sldChg chg="modSp add mod">
        <pc:chgData name="Yoel Kortick" userId="167978f5-7f40-4909-85d5-d4149554ad4e" providerId="ADAL" clId="{6CF9B2A4-18A2-416F-93FB-2717F0C2FF32}" dt="2024-12-17T12:54:16.673" v="5664" actId="14100"/>
        <pc:sldMkLst>
          <pc:docMk/>
          <pc:sldMk cId="570766090" sldId="773"/>
        </pc:sldMkLst>
      </pc:sldChg>
      <pc:sldChg chg="delSp modSp add mod">
        <pc:chgData name="Yoel Kortick" userId="167978f5-7f40-4909-85d5-d4149554ad4e" providerId="ADAL" clId="{6CF9B2A4-18A2-416F-93FB-2717F0C2FF32}" dt="2024-12-20T04:05:40.965" v="11763" actId="313"/>
        <pc:sldMkLst>
          <pc:docMk/>
          <pc:sldMk cId="4015269979" sldId="774"/>
        </pc:sldMkLst>
      </pc:sldChg>
      <pc:sldChg chg="addSp modSp add mod">
        <pc:chgData name="Yoel Kortick" userId="167978f5-7f40-4909-85d5-d4149554ad4e" providerId="ADAL" clId="{6CF9B2A4-18A2-416F-93FB-2717F0C2FF32}" dt="2024-12-17T13:18:17.661" v="6528" actId="208"/>
        <pc:sldMkLst>
          <pc:docMk/>
          <pc:sldMk cId="2661847803" sldId="775"/>
        </pc:sldMkLst>
      </pc:sldChg>
      <pc:sldChg chg="addSp delSp modSp add mod">
        <pc:chgData name="Yoel Kortick" userId="167978f5-7f40-4909-85d5-d4149554ad4e" providerId="ADAL" clId="{6CF9B2A4-18A2-416F-93FB-2717F0C2FF32}" dt="2024-12-17T13:13:53.363" v="6414" actId="13926"/>
        <pc:sldMkLst>
          <pc:docMk/>
          <pc:sldMk cId="2611607577" sldId="776"/>
        </pc:sldMkLst>
      </pc:sldChg>
      <pc:sldChg chg="addSp delSp modSp add mod">
        <pc:chgData name="Yoel Kortick" userId="167978f5-7f40-4909-85d5-d4149554ad4e" providerId="ADAL" clId="{6CF9B2A4-18A2-416F-93FB-2717F0C2FF32}" dt="2024-12-18T15:07:40.402" v="10774" actId="167"/>
        <pc:sldMkLst>
          <pc:docMk/>
          <pc:sldMk cId="3872669654" sldId="777"/>
        </pc:sldMkLst>
      </pc:sldChg>
      <pc:sldChg chg="addSp delSp modSp add mod">
        <pc:chgData name="Yoel Kortick" userId="167978f5-7f40-4909-85d5-d4149554ad4e" providerId="ADAL" clId="{6CF9B2A4-18A2-416F-93FB-2717F0C2FF32}" dt="2024-12-17T13:09:53.064" v="6331" actId="1035"/>
        <pc:sldMkLst>
          <pc:docMk/>
          <pc:sldMk cId="3883126636" sldId="778"/>
        </pc:sldMkLst>
      </pc:sldChg>
      <pc:sldChg chg="addSp delSp modSp add mod">
        <pc:chgData name="Yoel Kortick" userId="167978f5-7f40-4909-85d5-d4149554ad4e" providerId="ADAL" clId="{6CF9B2A4-18A2-416F-93FB-2717F0C2FF32}" dt="2024-12-18T15:29:51.440" v="10830" actId="208"/>
        <pc:sldMkLst>
          <pc:docMk/>
          <pc:sldMk cId="1737477066" sldId="779"/>
        </pc:sldMkLst>
      </pc:sldChg>
      <pc:sldChg chg="addSp delSp modSp add mod">
        <pc:chgData name="Yoel Kortick" userId="167978f5-7f40-4909-85d5-d4149554ad4e" providerId="ADAL" clId="{6CF9B2A4-18A2-416F-93FB-2717F0C2FF32}" dt="2024-12-18T15:31:33.561" v="10849" actId="208"/>
        <pc:sldMkLst>
          <pc:docMk/>
          <pc:sldMk cId="4186158771" sldId="780"/>
        </pc:sldMkLst>
      </pc:sldChg>
      <pc:sldChg chg="addSp delSp modSp add mod">
        <pc:chgData name="Yoel Kortick" userId="167978f5-7f40-4909-85d5-d4149554ad4e" providerId="ADAL" clId="{6CF9B2A4-18A2-416F-93FB-2717F0C2FF32}" dt="2024-12-20T04:00:12.894" v="11660" actId="20577"/>
        <pc:sldMkLst>
          <pc:docMk/>
          <pc:sldMk cId="556882186" sldId="781"/>
        </pc:sldMkLst>
      </pc:sldChg>
      <pc:sldChg chg="addSp delSp modSp add mod">
        <pc:chgData name="Yoel Kortick" userId="167978f5-7f40-4909-85d5-d4149554ad4e" providerId="ADAL" clId="{6CF9B2A4-18A2-416F-93FB-2717F0C2FF32}" dt="2024-12-18T14:13:17.504" v="9956" actId="1076"/>
        <pc:sldMkLst>
          <pc:docMk/>
          <pc:sldMk cId="608885219" sldId="782"/>
        </pc:sldMkLst>
      </pc:sldChg>
      <pc:sldChg chg="modSp add mod">
        <pc:chgData name="Yoel Kortick" userId="167978f5-7f40-4909-85d5-d4149554ad4e" providerId="ADAL" clId="{6CF9B2A4-18A2-416F-93FB-2717F0C2FF32}" dt="2024-12-18T14:13:27.640" v="9959" actId="20577"/>
        <pc:sldMkLst>
          <pc:docMk/>
          <pc:sldMk cId="1549726614" sldId="783"/>
        </pc:sldMkLst>
      </pc:sldChg>
      <pc:sldChg chg="addSp delSp modSp add mod">
        <pc:chgData name="Yoel Kortick" userId="167978f5-7f40-4909-85d5-d4149554ad4e" providerId="ADAL" clId="{6CF9B2A4-18A2-416F-93FB-2717F0C2FF32}" dt="2024-12-18T14:24:45.452" v="9988" actId="208"/>
        <pc:sldMkLst>
          <pc:docMk/>
          <pc:sldMk cId="318696011" sldId="784"/>
        </pc:sldMkLst>
      </pc:sldChg>
      <pc:sldChg chg="addSp delSp modSp add mod">
        <pc:chgData name="Yoel Kortick" userId="167978f5-7f40-4909-85d5-d4149554ad4e" providerId="ADAL" clId="{6CF9B2A4-18A2-416F-93FB-2717F0C2FF32}" dt="2024-12-18T14:25:17.935" v="9993" actId="208"/>
        <pc:sldMkLst>
          <pc:docMk/>
          <pc:sldMk cId="2759362149" sldId="785"/>
        </pc:sldMkLst>
      </pc:sldChg>
      <pc:sldChg chg="modSp add mod">
        <pc:chgData name="Yoel Kortick" userId="167978f5-7f40-4909-85d5-d4149554ad4e" providerId="ADAL" clId="{6CF9B2A4-18A2-416F-93FB-2717F0C2FF32}" dt="2024-12-18T14:13:41.033" v="9962"/>
        <pc:sldMkLst>
          <pc:docMk/>
          <pc:sldMk cId="2517312030" sldId="786"/>
        </pc:sldMkLst>
      </pc:sldChg>
      <pc:sldChg chg="addSp delSp modSp add mod">
        <pc:chgData name="Yoel Kortick" userId="167978f5-7f40-4909-85d5-d4149554ad4e" providerId="ADAL" clId="{6CF9B2A4-18A2-416F-93FB-2717F0C2FF32}" dt="2024-12-18T14:27:02.785" v="10034" actId="20577"/>
        <pc:sldMkLst>
          <pc:docMk/>
          <pc:sldMk cId="76916586" sldId="787"/>
        </pc:sldMkLst>
      </pc:sldChg>
      <pc:sldChg chg="addSp delSp modSp add mod">
        <pc:chgData name="Yoel Kortick" userId="167978f5-7f40-4909-85d5-d4149554ad4e" providerId="ADAL" clId="{6CF9B2A4-18A2-416F-93FB-2717F0C2FF32}" dt="2024-12-18T14:27:36.021" v="10041" actId="208"/>
        <pc:sldMkLst>
          <pc:docMk/>
          <pc:sldMk cId="982811814" sldId="788"/>
        </pc:sldMkLst>
      </pc:sldChg>
      <pc:sldChg chg="addSp delSp modSp add mod">
        <pc:chgData name="Yoel Kortick" userId="167978f5-7f40-4909-85d5-d4149554ad4e" providerId="ADAL" clId="{6CF9B2A4-18A2-416F-93FB-2717F0C2FF32}" dt="2024-12-18T14:35:41.679" v="10272" actId="1038"/>
        <pc:sldMkLst>
          <pc:docMk/>
          <pc:sldMk cId="4138046499" sldId="789"/>
        </pc:sldMkLst>
      </pc:sldChg>
      <pc:sldChg chg="addSp delSp modSp add mod">
        <pc:chgData name="Yoel Kortick" userId="167978f5-7f40-4909-85d5-d4149554ad4e" providerId="ADAL" clId="{6CF9B2A4-18A2-416F-93FB-2717F0C2FF32}" dt="2024-12-18T14:40:10.233" v="10295" actId="208"/>
        <pc:sldMkLst>
          <pc:docMk/>
          <pc:sldMk cId="2357073124" sldId="790"/>
        </pc:sldMkLst>
      </pc:sldChg>
      <pc:sldChg chg="addSp delSp modSp add mod">
        <pc:chgData name="Yoel Kortick" userId="167978f5-7f40-4909-85d5-d4149554ad4e" providerId="ADAL" clId="{6CF9B2A4-18A2-416F-93FB-2717F0C2FF32}" dt="2024-12-18T14:40:45.059" v="10309" actId="208"/>
        <pc:sldMkLst>
          <pc:docMk/>
          <pc:sldMk cId="59962400" sldId="791"/>
        </pc:sldMkLst>
      </pc:sldChg>
      <pc:sldChg chg="modSp add mod">
        <pc:chgData name="Yoel Kortick" userId="167978f5-7f40-4909-85d5-d4149554ad4e" providerId="ADAL" clId="{6CF9B2A4-18A2-416F-93FB-2717F0C2FF32}" dt="2024-12-20T05:59:45.919" v="11898" actId="20577"/>
        <pc:sldMkLst>
          <pc:docMk/>
          <pc:sldMk cId="680070693" sldId="792"/>
        </pc:sldMkLst>
      </pc:sldChg>
      <pc:sldChg chg="addSp delSp modSp add mod">
        <pc:chgData name="Yoel Kortick" userId="167978f5-7f40-4909-85d5-d4149554ad4e" providerId="ADAL" clId="{6CF9B2A4-18A2-416F-93FB-2717F0C2FF32}" dt="2024-12-20T06:05:52.743" v="12016" actId="12"/>
        <pc:sldMkLst>
          <pc:docMk/>
          <pc:sldMk cId="500481024" sldId="793"/>
        </pc:sldMkLst>
      </pc:sldChg>
      <pc:sldChg chg="addSp delSp modSp add mod">
        <pc:chgData name="Yoel Kortick" userId="167978f5-7f40-4909-85d5-d4149554ad4e" providerId="ADAL" clId="{6CF9B2A4-18A2-416F-93FB-2717F0C2FF32}" dt="2024-12-20T06:07:33.672" v="12054" actId="20577"/>
        <pc:sldMkLst>
          <pc:docMk/>
          <pc:sldMk cId="267772505" sldId="794"/>
        </pc:sldMkLst>
      </pc:sldChg>
      <pc:sldChg chg="modSp add mod">
        <pc:chgData name="Yoel Kortick" userId="167978f5-7f40-4909-85d5-d4149554ad4e" providerId="ADAL" clId="{6CF9B2A4-18A2-416F-93FB-2717F0C2FF32}" dt="2024-12-20T06:33:21.166" v="12064" actId="20577"/>
        <pc:sldMkLst>
          <pc:docMk/>
          <pc:sldMk cId="1916743668" sldId="795"/>
        </pc:sldMkLst>
      </pc:sldChg>
      <pc:sldChg chg="addSp delSp modSp add mod">
        <pc:chgData name="Yoel Kortick" userId="167978f5-7f40-4909-85d5-d4149554ad4e" providerId="ADAL" clId="{6CF9B2A4-18A2-416F-93FB-2717F0C2FF32}" dt="2024-12-22T16:02:10.079" v="12855" actId="20577"/>
        <pc:sldMkLst>
          <pc:docMk/>
          <pc:sldMk cId="758149009" sldId="796"/>
        </pc:sldMkLst>
      </pc:sldChg>
      <pc:sldChg chg="addSp delSp modSp add mod">
        <pc:chgData name="Yoel Kortick" userId="167978f5-7f40-4909-85d5-d4149554ad4e" providerId="ADAL" clId="{6CF9B2A4-18A2-416F-93FB-2717F0C2FF32}" dt="2024-12-20T06:59:24.197" v="12683"/>
        <pc:sldMkLst>
          <pc:docMk/>
          <pc:sldMk cId="663415569" sldId="797"/>
        </pc:sldMkLst>
      </pc:sldChg>
      <pc:sldChg chg="modSp add mod">
        <pc:chgData name="Yoel Kortick" userId="167978f5-7f40-4909-85d5-d4149554ad4e" providerId="ADAL" clId="{6CF9B2A4-18A2-416F-93FB-2717F0C2FF32}" dt="2024-12-20T06:59:28.376" v="12684"/>
        <pc:sldMkLst>
          <pc:docMk/>
          <pc:sldMk cId="1782986614" sldId="798"/>
        </pc:sldMkLst>
      </pc:sldChg>
      <pc:sldChg chg="addSp delSp modSp add mod">
        <pc:chgData name="Yoel Kortick" userId="167978f5-7f40-4909-85d5-d4149554ad4e" providerId="ADAL" clId="{6CF9B2A4-18A2-416F-93FB-2717F0C2FF32}" dt="2024-12-20T07:05:44.536" v="12832" actId="6549"/>
        <pc:sldMkLst>
          <pc:docMk/>
          <pc:sldMk cId="594686783" sldId="799"/>
        </pc:sldMkLst>
      </pc:sldChg>
      <pc:sldChg chg="addSp delSp modSp add mod">
        <pc:chgData name="Yoel Kortick" userId="167978f5-7f40-4909-85d5-d4149554ad4e" providerId="ADAL" clId="{6CF9B2A4-18A2-416F-93FB-2717F0C2FF32}" dt="2024-12-20T06:59:33.818" v="12686"/>
        <pc:sldMkLst>
          <pc:docMk/>
          <pc:sldMk cId="3933730125" sldId="800"/>
        </pc:sldMkLst>
      </pc:sldChg>
      <pc:sldChg chg="modSp add mod">
        <pc:chgData name="Yoel Kortick" userId="167978f5-7f40-4909-85d5-d4149554ad4e" providerId="ADAL" clId="{6CF9B2A4-18A2-416F-93FB-2717F0C2FF32}" dt="2024-12-20T07:01:52.944" v="12799"/>
        <pc:sldMkLst>
          <pc:docMk/>
          <pc:sldMk cId="2514404049" sldId="801"/>
        </pc:sldMkLst>
      </pc:sldChg>
      <pc:sldChg chg="addSp delSp modSp add mod">
        <pc:chgData name="Yoel Kortick" userId="167978f5-7f40-4909-85d5-d4149554ad4e" providerId="ADAL" clId="{6CF9B2A4-18A2-416F-93FB-2717F0C2FF32}" dt="2024-12-20T07:01:56.542" v="12800"/>
        <pc:sldMkLst>
          <pc:docMk/>
          <pc:sldMk cId="3855313965" sldId="802"/>
        </pc:sldMkLst>
      </pc:sldChg>
      <pc:sldChg chg="addSp delSp modSp add mod">
        <pc:chgData name="Yoel Kortick" userId="167978f5-7f40-4909-85d5-d4149554ad4e" providerId="ADAL" clId="{6CF9B2A4-18A2-416F-93FB-2717F0C2FF32}" dt="2024-12-20T07:02:00.410" v="12801"/>
        <pc:sldMkLst>
          <pc:docMk/>
          <pc:sldMk cId="2912888166" sldId="803"/>
        </pc:sldMkLst>
      </pc:sldChg>
      <pc:sldChg chg="addSp delSp modSp add mod">
        <pc:chgData name="Yoel Kortick" userId="167978f5-7f40-4909-85d5-d4149554ad4e" providerId="ADAL" clId="{6CF9B2A4-18A2-416F-93FB-2717F0C2FF32}" dt="2024-12-20T07:03:48.433" v="12821" actId="33524"/>
        <pc:sldMkLst>
          <pc:docMk/>
          <pc:sldMk cId="4178526539" sldId="804"/>
        </pc:sldMkLst>
      </pc:sldChg>
      <pc:sldChg chg="addSp delSp modSp add mod">
        <pc:chgData name="Yoel Kortick" userId="167978f5-7f40-4909-85d5-d4149554ad4e" providerId="ADAL" clId="{6CF9B2A4-18A2-416F-93FB-2717F0C2FF32}" dt="2024-12-20T07:06:29.331" v="12833"/>
        <pc:sldMkLst>
          <pc:docMk/>
          <pc:sldMk cId="462357106" sldId="805"/>
        </pc:sldMkLst>
      </pc:sldChg>
      <pc:sldChg chg="add del">
        <pc:chgData name="Yoel Kortick" userId="167978f5-7f40-4909-85d5-d4149554ad4e" providerId="ADAL" clId="{6CF9B2A4-18A2-416F-93FB-2717F0C2FF32}" dt="2024-12-20T07:06:36.172" v="12834" actId="47"/>
        <pc:sldMkLst>
          <pc:docMk/>
          <pc:sldMk cId="1319213492" sldId="8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04/06/2025</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35</a:t>
            </a:fld>
            <a:endParaRPr lang="en-US" dirty="0"/>
          </a:p>
        </p:txBody>
      </p:sp>
    </p:spTree>
    <p:extLst>
      <p:ext uri="{BB962C8B-B14F-4D97-AF65-F5344CB8AC3E}">
        <p14:creationId xmlns:p14="http://schemas.microsoft.com/office/powerpoint/2010/main" val="285899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0FB197E9-9F43-28D4-A8FE-131BB93E5495}"/>
              </a:ext>
            </a:extLst>
          </p:cNvPr>
          <p:cNvPicPr>
            <a:picLocks noChangeAspect="1"/>
          </p:cNvPicPr>
          <p:nvPr userDrawn="1"/>
        </p:nvPicPr>
        <p:blipFill>
          <a:blip r:embed="rId2">
            <a:extLst>
              <a:ext uri="{28A0092B-C50C-407E-A947-70E740481C1C}">
                <a14:useLocalDpi xmlns:a14="http://schemas.microsoft.com/office/drawing/2010/main" val="0"/>
              </a:ext>
            </a:extLst>
          </a:blip>
          <a:srcRect t="7552" b="755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B303406-BC78-DA68-B53E-5531BCABC8B3}"/>
              </a:ext>
            </a:extLst>
          </p:cNvPr>
          <p:cNvSpPr/>
          <p:nvPr userDrawn="1"/>
        </p:nvSpPr>
        <p:spPr>
          <a:xfrm>
            <a:off x="0" y="0"/>
            <a:ext cx="12192000" cy="6858000"/>
          </a:xfrm>
          <a:prstGeom prst="rect">
            <a:avLst/>
          </a:prstGeom>
          <a:solidFill>
            <a:schemeClr val="tx1">
              <a:alpha val="50000"/>
            </a:schemeClr>
          </a:solidFill>
          <a:ln>
            <a:noFill/>
          </a:ln>
        </p:spPr>
        <p:txBody>
          <a:bodyPr wrap="square" rtlCol="0" anchor="ctr">
            <a:noAutofit/>
          </a:bodyPr>
          <a:lstStyle/>
          <a:p>
            <a:pPr algn="l"/>
            <a:endParaRPr lang="en-NL">
              <a:solidFill>
                <a:schemeClr val="tx1"/>
              </a:solidFill>
            </a:endParaRP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61" name="Text Placeholder 9">
            <a:extLst>
              <a:ext uri="{FF2B5EF4-FFF2-40B4-BE49-F238E27FC236}">
                <a16:creationId xmlns:a16="http://schemas.microsoft.com/office/drawing/2014/main" id="{268F205D-6A96-F8BD-D1AD-F6C6F2D82D75}"/>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62" name="Text Placeholder 9">
            <a:extLst>
              <a:ext uri="{FF2B5EF4-FFF2-40B4-BE49-F238E27FC236}">
                <a16:creationId xmlns:a16="http://schemas.microsoft.com/office/drawing/2014/main" id="{0DE7D0AD-4F10-AFFB-0952-EC9DCBAE19B0}"/>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Click to add divider title</a:t>
            </a:r>
          </a:p>
        </p:txBody>
      </p:sp>
      <p:grpSp>
        <p:nvGrpSpPr>
          <p:cNvPr id="63" name="Group 62">
            <a:extLst>
              <a:ext uri="{FF2B5EF4-FFF2-40B4-BE49-F238E27FC236}">
                <a16:creationId xmlns:a16="http://schemas.microsoft.com/office/drawing/2014/main" id="{CD54C28E-F12F-98E1-2D47-5F86059DFD83}"/>
              </a:ext>
            </a:extLst>
          </p:cNvPr>
          <p:cNvGrpSpPr/>
          <p:nvPr userDrawn="1"/>
        </p:nvGrpSpPr>
        <p:grpSpPr>
          <a:xfrm>
            <a:off x="368227" y="6247419"/>
            <a:ext cx="869854" cy="440815"/>
            <a:chOff x="5591148" y="347222"/>
            <a:chExt cx="1029067" cy="533386"/>
          </a:xfrm>
        </p:grpSpPr>
        <p:sp>
          <p:nvSpPr>
            <p:cNvPr id="64" name="Freeform 63">
              <a:extLst>
                <a:ext uri="{FF2B5EF4-FFF2-40B4-BE49-F238E27FC236}">
                  <a16:creationId xmlns:a16="http://schemas.microsoft.com/office/drawing/2014/main" id="{14EC5FCF-2BAA-EC33-D7B4-424B06B27B11}"/>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90D3C83B-7316-8951-DFC6-D594F8BF87A5}"/>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9B8551B2-4030-59D9-0D8B-D5E9BB293A9F}"/>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49B2FB89-76C1-8603-D8CE-1B95AFCBD2C6}"/>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3B5BACE2-7EC5-BED7-278E-14A11A6091F4}"/>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B917B6F4-1083-B92D-E4B4-258A4F4C10AD}"/>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D486E55D-4B80-274F-99E6-BABA94DA8534}"/>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69E17B46-8503-7943-C6C8-68A3A63DD71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C6BA4EA3-0B98-110E-E54F-18E0077C4698}"/>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7C1EADF2-61C3-E922-D235-EA8E1B792614}"/>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75AE0ABE-0302-3A09-0DBB-C2EF541A8210}"/>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D8C0BA0F-FAFE-19CB-BF2B-186E3B53B19A}"/>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39896063-93BB-31AD-0612-339E427DC69D}"/>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3163EC64-762D-8B6A-E3E5-530456F05E01}"/>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0141A264-49D6-B007-4AEC-7B46028E8A71}"/>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8722AFB1-37DC-DF02-3DCB-E3EB4A130E9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DCDAB556-4BDC-A90C-2FF6-DE7DB7A003C8}"/>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7E4A8FDE-DB8E-CF9B-341E-4E209FC676C1}"/>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139B69BA-30FA-ACF4-E369-0A9173E75FC8}"/>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934ACC5F-A00B-728F-74B4-409A5E25D98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DE61879C-4885-D662-EA6F-789914F82CB9}"/>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E98FBE29-F478-750A-2FE5-83C5981A0C75}"/>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2148A833-7F41-7AEC-CCDC-F7A2FFD8E63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932E0CC6-CE04-1965-5D9C-1EE567210E41}"/>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455EA0B0-982D-C5A8-A744-7AD97D9FCBF1}"/>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0582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pic>
        <p:nvPicPr>
          <p:cNvPr id="8" name="Picture Placeholder 8" descr="A picture containing engine, close&#10;&#10;Description automatically generated">
            <a:extLst>
              <a:ext uri="{FF2B5EF4-FFF2-40B4-BE49-F238E27FC236}">
                <a16:creationId xmlns:a16="http://schemas.microsoft.com/office/drawing/2014/main" id="{AEE0B340-1017-4A00-D9E7-EE889FD60D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5" r="31986"/>
          <a:stretch/>
        </p:blipFill>
        <p:spPr>
          <a:xfrm>
            <a:off x="0" y="4"/>
            <a:ext cx="4151313" cy="6857997"/>
          </a:xfrm>
          <a:prstGeom prst="rect">
            <a:avLst/>
          </a:prstGeom>
        </p:spPr>
      </p:pic>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5" name="Group 34">
            <a:extLst>
              <a:ext uri="{FF2B5EF4-FFF2-40B4-BE49-F238E27FC236}">
                <a16:creationId xmlns:a16="http://schemas.microsoft.com/office/drawing/2014/main" id="{5DA2868C-D0C6-44CC-9B3D-8871DE818188}"/>
              </a:ext>
            </a:extLst>
          </p:cNvPr>
          <p:cNvGrpSpPr/>
          <p:nvPr userDrawn="1"/>
        </p:nvGrpSpPr>
        <p:grpSpPr>
          <a:xfrm>
            <a:off x="353572" y="6014523"/>
            <a:ext cx="1029067" cy="533386"/>
            <a:chOff x="5591148" y="347222"/>
            <a:chExt cx="1029067" cy="533386"/>
          </a:xfrm>
        </p:grpSpPr>
        <p:sp>
          <p:nvSpPr>
            <p:cNvPr id="36" name="Freeform 35">
              <a:extLst>
                <a:ext uri="{FF2B5EF4-FFF2-40B4-BE49-F238E27FC236}">
                  <a16:creationId xmlns:a16="http://schemas.microsoft.com/office/drawing/2014/main" id="{7CB010D7-3664-C2E6-3CFC-DD62B2B4AC46}"/>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756D0BD-74F9-9295-2DF2-3857F4B145A4}"/>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1EB5B45-34C5-6B9C-21DB-D1C90E243993}"/>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4CE623D6-F286-0BDE-597E-072CDD7A250D}"/>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B07FEBC-7DE7-5074-0EA6-A794BB061233}"/>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6FE7B1BC-7F03-7652-0350-409F8D94D6F5}"/>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29FE7C2-8DB2-C873-A975-EF56DEC5DE75}"/>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3C4AB6C6-7F73-7320-72C2-B2D5B1913B6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E4EC67FF-EBC4-B37A-88B2-D2C8F7AFE652}"/>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A6DF060-D93C-A08E-FC19-5D80859BAF69}"/>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F5137999-2B00-6778-016B-2ABEECDE5C2F}"/>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FA8ACD38-B55B-AFDE-66AB-BA8AE155DB68}"/>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8B4B0487-D99A-8A8E-FC61-F5E67202203C}"/>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1999D749-C90A-BF9A-971B-AC8096C867E8}"/>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9A8DB4E4-0A2A-0E56-98DD-803B1E5BE4D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50890E24-2427-8819-0598-762CA567873A}"/>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8800128-2FB1-E420-B82F-7C1FD5844D2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8EA118B6-8FAD-2072-54F0-2BD9849FB23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21406A7-8419-C2C5-85FD-39B76C0DF8D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6E5D420-B39F-B41F-4E1F-DC0EAD2AC050}"/>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E1BD7708-2864-639C-0A10-B3DCCF78BDE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BBA6278B-F8C8-EB5A-A4EA-A95C6130B05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542269D1-FC07-A900-0B70-D1C089B0218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D82952EF-F5AB-2A14-EAAD-199F9906DD22}"/>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F5624A80-9C48-55DD-9F67-4C72F47FB513}"/>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3" name="TextBox 62">
            <a:extLst>
              <a:ext uri="{FF2B5EF4-FFF2-40B4-BE49-F238E27FC236}">
                <a16:creationId xmlns:a16="http://schemas.microsoft.com/office/drawing/2014/main" id="{B28E7EC0-E096-9A11-99C2-4FC71F246BE0}"/>
              </a:ext>
            </a:extLst>
          </p:cNvPr>
          <p:cNvSpPr txBox="1"/>
          <p:nvPr userDrawn="1"/>
        </p:nvSpPr>
        <p:spPr>
          <a:xfrm>
            <a:off x="6112701" y="4446740"/>
            <a:ext cx="0" cy="0"/>
          </a:xfrm>
          <a:prstGeom prst="rect">
            <a:avLst/>
          </a:prstGeom>
          <a:solidFill>
            <a:schemeClr val="bg1"/>
          </a:solidFill>
          <a:ln>
            <a:solidFill>
              <a:schemeClr val="accent2"/>
            </a:solidFill>
          </a:ln>
        </p:spPr>
        <p:txBody>
          <a:bodyPr wrap="none" rtlCol="0">
            <a:noAutofit/>
          </a:bodyPr>
          <a:lstStyle/>
          <a:p>
            <a:pPr algn="l"/>
            <a:endParaRPr lang="en-NL" err="1"/>
          </a:p>
        </p:txBody>
      </p:sp>
      <p:sp>
        <p:nvSpPr>
          <p:cNvPr id="65" name="Text Placeholder 64">
            <a:extLst>
              <a:ext uri="{FF2B5EF4-FFF2-40B4-BE49-F238E27FC236}">
                <a16:creationId xmlns:a16="http://schemas.microsoft.com/office/drawing/2014/main" id="{1A631B39-2B1F-D4A7-D11C-581C2DAFF954}"/>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accent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676E113F-323A-8E64-DC81-B6AF5168F701}"/>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6173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6907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grpSp>
        <p:nvGrpSpPr>
          <p:cNvPr id="20" name="Group 19"/>
          <p:cNvGrpSpPr/>
          <p:nvPr userDrawn="1"/>
        </p:nvGrpSpPr>
        <p:grpSpPr>
          <a:xfrm>
            <a:off x="551014" y="6224387"/>
            <a:ext cx="1638719" cy="409534"/>
            <a:chOff x="531302" y="1372525"/>
            <a:chExt cx="2605284" cy="651089"/>
          </a:xfrm>
        </p:grpSpPr>
        <p:grpSp>
          <p:nvGrpSpPr>
            <p:cNvPr id="21" name="Group 20"/>
            <p:cNvGrpSpPr/>
            <p:nvPr userDrawn="1"/>
          </p:nvGrpSpPr>
          <p:grpSpPr>
            <a:xfrm>
              <a:off x="531302" y="1372525"/>
              <a:ext cx="1174792" cy="533120"/>
              <a:chOff x="531302" y="1372525"/>
              <a:chExt cx="1174792" cy="533120"/>
            </a:xfrm>
          </p:grpSpPr>
          <p:sp>
            <p:nvSpPr>
              <p:cNvPr id="23" name="Freeform 2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9" name="Straight Connector 48"/>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188225219"/>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2" name="Group 11"/>
          <p:cNvGrpSpPr/>
          <p:nvPr userDrawn="1"/>
        </p:nvGrpSpPr>
        <p:grpSpPr>
          <a:xfrm>
            <a:off x="551014" y="6224387"/>
            <a:ext cx="1638719" cy="409534"/>
            <a:chOff x="531302" y="1372525"/>
            <a:chExt cx="2605284" cy="651089"/>
          </a:xfrm>
        </p:grpSpPr>
        <p:grpSp>
          <p:nvGrpSpPr>
            <p:cNvPr id="13" name="Group 12"/>
            <p:cNvGrpSpPr/>
            <p:nvPr userDrawn="1"/>
          </p:nvGrpSpPr>
          <p:grpSpPr>
            <a:xfrm>
              <a:off x="531302" y="1372525"/>
              <a:ext cx="1174792" cy="533120"/>
              <a:chOff x="531302" y="1372525"/>
              <a:chExt cx="1174792" cy="533120"/>
            </a:xfrm>
          </p:grpSpPr>
          <p:sp>
            <p:nvSpPr>
              <p:cNvPr id="15" name="Freeform 1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0" name="Straight Connector 39"/>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7158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Slide Number Placeholder 2"/>
          <p:cNvSpPr>
            <a:spLocks noGrp="1"/>
          </p:cNvSpPr>
          <p:nvPr>
            <p:ph type="sldNum" sz="quarter" idx="10"/>
          </p:nvPr>
        </p:nvSpPr>
        <p:spPr>
          <a:xfrm>
            <a:off x="5736290" y="6416053"/>
            <a:ext cx="719423" cy="486833"/>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527381" y="1028734"/>
            <a:ext cx="11233248" cy="5305847"/>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04283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DF78AAE1-1F2A-83E4-9D29-31265D4377BE}"/>
              </a:ext>
            </a:extLst>
          </p:cNvPr>
          <p:cNvGrpSpPr/>
          <p:nvPr userDrawn="1"/>
        </p:nvGrpSpPr>
        <p:grpSpPr>
          <a:xfrm>
            <a:off x="349423" y="6075013"/>
            <a:ext cx="2546326" cy="619130"/>
            <a:chOff x="551442" y="5926155"/>
            <a:chExt cx="2546326" cy="619130"/>
          </a:xfrm>
        </p:grpSpPr>
        <p:grpSp>
          <p:nvGrpSpPr>
            <p:cNvPr id="4" name="Graphic 6">
              <a:extLst>
                <a:ext uri="{FF2B5EF4-FFF2-40B4-BE49-F238E27FC236}">
                  <a16:creationId xmlns:a16="http://schemas.microsoft.com/office/drawing/2014/main" id="{A51E43D3-851C-DD88-692A-94E2F854B628}"/>
                </a:ext>
              </a:extLst>
            </p:cNvPr>
            <p:cNvGrpSpPr/>
            <p:nvPr/>
          </p:nvGrpSpPr>
          <p:grpSpPr>
            <a:xfrm>
              <a:off x="1240377" y="6417229"/>
              <a:ext cx="1166229" cy="128056"/>
              <a:chOff x="1240377" y="6417229"/>
              <a:chExt cx="1166229" cy="128056"/>
            </a:xfrm>
            <a:solidFill>
              <a:srgbClr val="231F20"/>
            </a:solidFill>
          </p:grpSpPr>
          <p:sp>
            <p:nvSpPr>
              <p:cNvPr id="46" name="Freeform 73">
                <a:extLst>
                  <a:ext uri="{FF2B5EF4-FFF2-40B4-BE49-F238E27FC236}">
                    <a16:creationId xmlns:a16="http://schemas.microsoft.com/office/drawing/2014/main" id="{9E602256-C14A-4A02-E91C-1EE4A0EAEA54}"/>
                  </a:ext>
                </a:extLst>
              </p:cNvPr>
              <p:cNvSpPr/>
              <p:nvPr/>
            </p:nvSpPr>
            <p:spPr>
              <a:xfrm>
                <a:off x="1240377" y="6419516"/>
                <a:ext cx="74890" cy="122911"/>
              </a:xfrm>
              <a:custGeom>
                <a:avLst/>
                <a:gdLst>
                  <a:gd name="connsiteX0" fmla="*/ 10862 w 74890"/>
                  <a:gd name="connsiteY0" fmla="*/ 122911 h 122911"/>
                  <a:gd name="connsiteX1" fmla="*/ 0 w 74890"/>
                  <a:gd name="connsiteY1" fmla="*/ 122911 h 122911"/>
                  <a:gd name="connsiteX2" fmla="*/ 0 w 74890"/>
                  <a:gd name="connsiteY2" fmla="*/ 0 h 122911"/>
                  <a:gd name="connsiteX3" fmla="*/ 32586 w 74890"/>
                  <a:gd name="connsiteY3" fmla="*/ 0 h 122911"/>
                  <a:gd name="connsiteX4" fmla="*/ 74890 w 74890"/>
                  <a:gd name="connsiteY4" fmla="*/ 37159 h 122911"/>
                  <a:gd name="connsiteX5" fmla="*/ 32586 w 74890"/>
                  <a:gd name="connsiteY5" fmla="*/ 74890 h 122911"/>
                  <a:gd name="connsiteX6" fmla="*/ 10862 w 74890"/>
                  <a:gd name="connsiteY6" fmla="*/ 74890 h 122911"/>
                  <a:gd name="connsiteX7" fmla="*/ 10862 w 74890"/>
                  <a:gd name="connsiteY7" fmla="*/ 122911 h 122911"/>
                  <a:gd name="connsiteX8" fmla="*/ 10862 w 74890"/>
                  <a:gd name="connsiteY8" fmla="*/ 9719 h 122911"/>
                  <a:gd name="connsiteX9" fmla="*/ 10862 w 74890"/>
                  <a:gd name="connsiteY9" fmla="*/ 65743 h 122911"/>
                  <a:gd name="connsiteX10" fmla="*/ 33729 w 74890"/>
                  <a:gd name="connsiteY10" fmla="*/ 65743 h 122911"/>
                  <a:gd name="connsiteX11" fmla="*/ 63457 w 74890"/>
                  <a:gd name="connsiteY11" fmla="*/ 37731 h 122911"/>
                  <a:gd name="connsiteX12" fmla="*/ 33729 w 74890"/>
                  <a:gd name="connsiteY12" fmla="*/ 10290 h 122911"/>
                  <a:gd name="connsiteX13" fmla="*/ 10862 w 74890"/>
                  <a:gd name="connsiteY13" fmla="*/ 10290 h 122911"/>
                  <a:gd name="connsiteX14" fmla="*/ 10862 w 74890"/>
                  <a:gd name="connsiteY14" fmla="*/ 9719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90" h="122911">
                    <a:moveTo>
                      <a:pt x="10862" y="122911"/>
                    </a:moveTo>
                    <a:lnTo>
                      <a:pt x="0" y="122911"/>
                    </a:lnTo>
                    <a:lnTo>
                      <a:pt x="0" y="0"/>
                    </a:lnTo>
                    <a:lnTo>
                      <a:pt x="32586" y="0"/>
                    </a:lnTo>
                    <a:cubicBezTo>
                      <a:pt x="60598" y="0"/>
                      <a:pt x="74890" y="16579"/>
                      <a:pt x="74890" y="37159"/>
                    </a:cubicBezTo>
                    <a:cubicBezTo>
                      <a:pt x="74890" y="57740"/>
                      <a:pt x="61170" y="74890"/>
                      <a:pt x="32586" y="74890"/>
                    </a:cubicBezTo>
                    <a:lnTo>
                      <a:pt x="10862" y="74890"/>
                    </a:lnTo>
                    <a:lnTo>
                      <a:pt x="10862" y="122911"/>
                    </a:lnTo>
                    <a:close/>
                    <a:moveTo>
                      <a:pt x="10862" y="9719"/>
                    </a:moveTo>
                    <a:lnTo>
                      <a:pt x="10862" y="65743"/>
                    </a:lnTo>
                    <a:lnTo>
                      <a:pt x="33729" y="65743"/>
                    </a:lnTo>
                    <a:cubicBezTo>
                      <a:pt x="49736" y="65743"/>
                      <a:pt x="63457" y="56025"/>
                      <a:pt x="63457" y="37731"/>
                    </a:cubicBezTo>
                    <a:cubicBezTo>
                      <a:pt x="63457" y="19437"/>
                      <a:pt x="49736" y="10290"/>
                      <a:pt x="33729" y="10290"/>
                    </a:cubicBezTo>
                    <a:lnTo>
                      <a:pt x="10862" y="10290"/>
                    </a:lnTo>
                    <a:lnTo>
                      <a:pt x="10862" y="9719"/>
                    </a:lnTo>
                    <a:close/>
                  </a:path>
                </a:pathLst>
              </a:custGeom>
              <a:solidFill>
                <a:srgbClr val="231F20"/>
              </a:solidFill>
              <a:ln w="5707" cap="flat">
                <a:noFill/>
                <a:prstDash val="solid"/>
                <a:miter/>
              </a:ln>
            </p:spPr>
            <p:txBody>
              <a:bodyPr rtlCol="0" anchor="ctr"/>
              <a:lstStyle/>
              <a:p>
                <a:endParaRPr lang="en-US"/>
              </a:p>
            </p:txBody>
          </p:sp>
          <p:sp>
            <p:nvSpPr>
              <p:cNvPr id="47" name="Freeform 74">
                <a:extLst>
                  <a:ext uri="{FF2B5EF4-FFF2-40B4-BE49-F238E27FC236}">
                    <a16:creationId xmlns:a16="http://schemas.microsoft.com/office/drawing/2014/main" id="{9A30BDE1-E553-F704-DA3E-78F768F6C4BE}"/>
                  </a:ext>
                </a:extLst>
              </p:cNvPr>
              <p:cNvSpPr/>
              <p:nvPr/>
            </p:nvSpPr>
            <p:spPr>
              <a:xfrm>
                <a:off x="1322699" y="6463536"/>
                <a:ext cx="62884" cy="81750"/>
              </a:xfrm>
              <a:custGeom>
                <a:avLst/>
                <a:gdLst>
                  <a:gd name="connsiteX0" fmla="*/ 52595 w 62884"/>
                  <a:gd name="connsiteY0" fmla="*/ 25726 h 81750"/>
                  <a:gd name="connsiteX1" fmla="*/ 33158 w 62884"/>
                  <a:gd name="connsiteY1" fmla="*/ 9147 h 81750"/>
                  <a:gd name="connsiteX2" fmla="*/ 9147 w 62884"/>
                  <a:gd name="connsiteY2" fmla="*/ 17722 h 81750"/>
                  <a:gd name="connsiteX3" fmla="*/ 4002 w 62884"/>
                  <a:gd name="connsiteY3" fmla="*/ 9719 h 81750"/>
                  <a:gd name="connsiteX4" fmla="*/ 33729 w 62884"/>
                  <a:gd name="connsiteY4" fmla="*/ 0 h 81750"/>
                  <a:gd name="connsiteX5" fmla="*/ 62885 w 62884"/>
                  <a:gd name="connsiteY5" fmla="*/ 26297 h 81750"/>
                  <a:gd name="connsiteX6" fmla="*/ 62885 w 62884"/>
                  <a:gd name="connsiteY6" fmla="*/ 79464 h 81750"/>
                  <a:gd name="connsiteX7" fmla="*/ 52023 w 62884"/>
                  <a:gd name="connsiteY7" fmla="*/ 79464 h 81750"/>
                  <a:gd name="connsiteX8" fmla="*/ 52023 w 62884"/>
                  <a:gd name="connsiteY8" fmla="*/ 69745 h 81750"/>
                  <a:gd name="connsiteX9" fmla="*/ 28012 w 62884"/>
                  <a:gd name="connsiteY9" fmla="*/ 81750 h 81750"/>
                  <a:gd name="connsiteX10" fmla="*/ 0 w 62884"/>
                  <a:gd name="connsiteY10" fmla="*/ 58311 h 81750"/>
                  <a:gd name="connsiteX11" fmla="*/ 26297 w 62884"/>
                  <a:gd name="connsiteY11" fmla="*/ 35444 h 81750"/>
                  <a:gd name="connsiteX12" fmla="*/ 44591 w 62884"/>
                  <a:gd name="connsiteY12" fmla="*/ 35444 h 81750"/>
                  <a:gd name="connsiteX13" fmla="*/ 52023 w 62884"/>
                  <a:gd name="connsiteY13" fmla="*/ 28584 h 81750"/>
                  <a:gd name="connsiteX14" fmla="*/ 52595 w 62884"/>
                  <a:gd name="connsiteY14" fmla="*/ 25726 h 81750"/>
                  <a:gd name="connsiteX15" fmla="*/ 52595 w 62884"/>
                  <a:gd name="connsiteY15" fmla="*/ 25726 h 81750"/>
                  <a:gd name="connsiteX16" fmla="*/ 52595 w 62884"/>
                  <a:gd name="connsiteY16" fmla="*/ 51451 h 81750"/>
                  <a:gd name="connsiteX17" fmla="*/ 52595 w 62884"/>
                  <a:gd name="connsiteY17" fmla="*/ 40589 h 81750"/>
                  <a:gd name="connsiteX18" fmla="*/ 42304 w 62884"/>
                  <a:gd name="connsiteY18" fmla="*/ 43448 h 81750"/>
                  <a:gd name="connsiteX19" fmla="*/ 28012 w 62884"/>
                  <a:gd name="connsiteY19" fmla="*/ 43448 h 81750"/>
                  <a:gd name="connsiteX20" fmla="*/ 11434 w 62884"/>
                  <a:gd name="connsiteY20" fmla="*/ 57168 h 81750"/>
                  <a:gd name="connsiteX21" fmla="*/ 29727 w 62884"/>
                  <a:gd name="connsiteY21" fmla="*/ 72032 h 81750"/>
                  <a:gd name="connsiteX22" fmla="*/ 52595 w 62884"/>
                  <a:gd name="connsiteY22" fmla="*/ 51451 h 81750"/>
                  <a:gd name="connsiteX23" fmla="*/ 52595 w 62884"/>
                  <a:gd name="connsiteY23" fmla="*/ 5145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884" h="81750">
                    <a:moveTo>
                      <a:pt x="52595" y="25726"/>
                    </a:moveTo>
                    <a:cubicBezTo>
                      <a:pt x="52595" y="13720"/>
                      <a:pt x="43448" y="9147"/>
                      <a:pt x="33158" y="9147"/>
                    </a:cubicBezTo>
                    <a:cubicBezTo>
                      <a:pt x="23439" y="9147"/>
                      <a:pt x="16007" y="13149"/>
                      <a:pt x="9147" y="17722"/>
                    </a:cubicBezTo>
                    <a:lnTo>
                      <a:pt x="4002" y="9719"/>
                    </a:lnTo>
                    <a:cubicBezTo>
                      <a:pt x="9147" y="5717"/>
                      <a:pt x="20009" y="0"/>
                      <a:pt x="33729" y="0"/>
                    </a:cubicBezTo>
                    <a:cubicBezTo>
                      <a:pt x="52023" y="0"/>
                      <a:pt x="62885" y="10290"/>
                      <a:pt x="62885" y="26297"/>
                    </a:cubicBezTo>
                    <a:lnTo>
                      <a:pt x="62885" y="79464"/>
                    </a:lnTo>
                    <a:lnTo>
                      <a:pt x="52023" y="79464"/>
                    </a:lnTo>
                    <a:lnTo>
                      <a:pt x="52023" y="69745"/>
                    </a:lnTo>
                    <a:cubicBezTo>
                      <a:pt x="47450" y="77749"/>
                      <a:pt x="37159" y="81750"/>
                      <a:pt x="28012" y="81750"/>
                    </a:cubicBezTo>
                    <a:cubicBezTo>
                      <a:pt x="11434" y="81750"/>
                      <a:pt x="0" y="72032"/>
                      <a:pt x="0" y="58311"/>
                    </a:cubicBezTo>
                    <a:cubicBezTo>
                      <a:pt x="0" y="44591"/>
                      <a:pt x="10290" y="35444"/>
                      <a:pt x="26297" y="35444"/>
                    </a:cubicBezTo>
                    <a:lnTo>
                      <a:pt x="44591" y="35444"/>
                    </a:lnTo>
                    <a:cubicBezTo>
                      <a:pt x="49736" y="35444"/>
                      <a:pt x="52023" y="32586"/>
                      <a:pt x="52023" y="28584"/>
                    </a:cubicBezTo>
                    <a:lnTo>
                      <a:pt x="52595" y="25726"/>
                    </a:lnTo>
                    <a:lnTo>
                      <a:pt x="52595" y="25726"/>
                    </a:lnTo>
                    <a:close/>
                    <a:moveTo>
                      <a:pt x="52595" y="51451"/>
                    </a:moveTo>
                    <a:lnTo>
                      <a:pt x="52595" y="40589"/>
                    </a:lnTo>
                    <a:cubicBezTo>
                      <a:pt x="50880" y="42876"/>
                      <a:pt x="46878" y="43448"/>
                      <a:pt x="42304" y="43448"/>
                    </a:cubicBezTo>
                    <a:lnTo>
                      <a:pt x="28012" y="43448"/>
                    </a:lnTo>
                    <a:cubicBezTo>
                      <a:pt x="16579" y="43448"/>
                      <a:pt x="11434" y="49165"/>
                      <a:pt x="11434" y="57168"/>
                    </a:cubicBezTo>
                    <a:cubicBezTo>
                      <a:pt x="11434" y="64028"/>
                      <a:pt x="16579" y="72032"/>
                      <a:pt x="29727" y="72032"/>
                    </a:cubicBezTo>
                    <a:cubicBezTo>
                      <a:pt x="41733" y="72032"/>
                      <a:pt x="52595" y="65743"/>
                      <a:pt x="52595" y="51451"/>
                    </a:cubicBezTo>
                    <a:lnTo>
                      <a:pt x="52595" y="51451"/>
                    </a:lnTo>
                    <a:close/>
                  </a:path>
                </a:pathLst>
              </a:custGeom>
              <a:solidFill>
                <a:srgbClr val="231F20"/>
              </a:solidFill>
              <a:ln w="5707" cap="flat">
                <a:noFill/>
                <a:prstDash val="solid"/>
                <a:miter/>
              </a:ln>
            </p:spPr>
            <p:txBody>
              <a:bodyPr rtlCol="0" anchor="ctr"/>
              <a:lstStyle/>
              <a:p>
                <a:endParaRPr lang="en-US"/>
              </a:p>
            </p:txBody>
          </p:sp>
          <p:sp>
            <p:nvSpPr>
              <p:cNvPr id="48" name="Freeform 75">
                <a:extLst>
                  <a:ext uri="{FF2B5EF4-FFF2-40B4-BE49-F238E27FC236}">
                    <a16:creationId xmlns:a16="http://schemas.microsoft.com/office/drawing/2014/main" id="{BAD0BDEB-4E8F-F4C3-F884-921E0F7B91A3}"/>
                  </a:ext>
                </a:extLst>
              </p:cNvPr>
              <p:cNvSpPr/>
              <p:nvPr/>
            </p:nvSpPr>
            <p:spPr>
              <a:xfrm>
                <a:off x="1410166" y="6463536"/>
                <a:ext cx="39445" cy="78891"/>
              </a:xfrm>
              <a:custGeom>
                <a:avLst/>
                <a:gdLst>
                  <a:gd name="connsiteX0" fmla="*/ 38874 w 39445"/>
                  <a:gd name="connsiteY0" fmla="*/ 10862 h 78891"/>
                  <a:gd name="connsiteX1" fmla="*/ 33729 w 39445"/>
                  <a:gd name="connsiteY1" fmla="*/ 10862 h 78891"/>
                  <a:gd name="connsiteX2" fmla="*/ 10290 w 39445"/>
                  <a:gd name="connsiteY2" fmla="*/ 35444 h 78891"/>
                  <a:gd name="connsiteX3" fmla="*/ 10290 w 39445"/>
                  <a:gd name="connsiteY3" fmla="*/ 78892 h 78891"/>
                  <a:gd name="connsiteX4" fmla="*/ 0 w 39445"/>
                  <a:gd name="connsiteY4" fmla="*/ 78892 h 78891"/>
                  <a:gd name="connsiteX5" fmla="*/ 0 w 39445"/>
                  <a:gd name="connsiteY5" fmla="*/ 1715 h 78891"/>
                  <a:gd name="connsiteX6" fmla="*/ 10290 w 39445"/>
                  <a:gd name="connsiteY6" fmla="*/ 1715 h 78891"/>
                  <a:gd name="connsiteX7" fmla="*/ 10290 w 39445"/>
                  <a:gd name="connsiteY7" fmla="*/ 14864 h 78891"/>
                  <a:gd name="connsiteX8" fmla="*/ 33729 w 39445"/>
                  <a:gd name="connsiteY8" fmla="*/ 0 h 78891"/>
                  <a:gd name="connsiteX9" fmla="*/ 39446 w 39445"/>
                  <a:gd name="connsiteY9" fmla="*/ 572 h 78891"/>
                  <a:gd name="connsiteX10" fmla="*/ 39446 w 39445"/>
                  <a:gd name="connsiteY10" fmla="*/ 10862 h 78891"/>
                  <a:gd name="connsiteX11" fmla="*/ 38874 w 39445"/>
                  <a:gd name="connsiteY11" fmla="*/ 10862 h 7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5" h="78891">
                    <a:moveTo>
                      <a:pt x="38874" y="10862"/>
                    </a:moveTo>
                    <a:lnTo>
                      <a:pt x="33729" y="10862"/>
                    </a:lnTo>
                    <a:cubicBezTo>
                      <a:pt x="20009" y="10862"/>
                      <a:pt x="10290" y="17150"/>
                      <a:pt x="10290" y="35444"/>
                    </a:cubicBezTo>
                    <a:lnTo>
                      <a:pt x="10290" y="78892"/>
                    </a:lnTo>
                    <a:lnTo>
                      <a:pt x="0" y="78892"/>
                    </a:lnTo>
                    <a:lnTo>
                      <a:pt x="0" y="1715"/>
                    </a:lnTo>
                    <a:lnTo>
                      <a:pt x="10290" y="1715"/>
                    </a:lnTo>
                    <a:lnTo>
                      <a:pt x="10290" y="14864"/>
                    </a:lnTo>
                    <a:cubicBezTo>
                      <a:pt x="14864" y="4573"/>
                      <a:pt x="24011" y="0"/>
                      <a:pt x="33729" y="0"/>
                    </a:cubicBezTo>
                    <a:cubicBezTo>
                      <a:pt x="35444" y="0"/>
                      <a:pt x="37159" y="0"/>
                      <a:pt x="39446" y="572"/>
                    </a:cubicBezTo>
                    <a:lnTo>
                      <a:pt x="39446" y="10862"/>
                    </a:lnTo>
                    <a:lnTo>
                      <a:pt x="38874" y="10862"/>
                    </a:lnTo>
                    <a:close/>
                  </a:path>
                </a:pathLst>
              </a:custGeom>
              <a:solidFill>
                <a:srgbClr val="231F20"/>
              </a:solidFill>
              <a:ln w="5707" cap="flat">
                <a:noFill/>
                <a:prstDash val="solid"/>
                <a:miter/>
              </a:ln>
            </p:spPr>
            <p:txBody>
              <a:bodyPr rtlCol="0" anchor="ctr"/>
              <a:lstStyle/>
              <a:p>
                <a:endParaRPr lang="en-US"/>
              </a:p>
            </p:txBody>
          </p:sp>
          <p:sp>
            <p:nvSpPr>
              <p:cNvPr id="49" name="Freeform 76">
                <a:extLst>
                  <a:ext uri="{FF2B5EF4-FFF2-40B4-BE49-F238E27FC236}">
                    <a16:creationId xmlns:a16="http://schemas.microsoft.com/office/drawing/2014/main" id="{4E736410-DF59-D550-49FA-351842F29D74}"/>
                  </a:ext>
                </a:extLst>
              </p:cNvPr>
              <p:cNvSpPr/>
              <p:nvPr/>
            </p:nvSpPr>
            <p:spPr>
              <a:xfrm>
                <a:off x="1456472" y="6432665"/>
                <a:ext cx="42876" cy="110906"/>
              </a:xfrm>
              <a:custGeom>
                <a:avLst/>
                <a:gdLst>
                  <a:gd name="connsiteX0" fmla="*/ 24011 w 42876"/>
                  <a:gd name="connsiteY0" fmla="*/ 0 h 110906"/>
                  <a:gd name="connsiteX1" fmla="*/ 24011 w 42876"/>
                  <a:gd name="connsiteY1" fmla="*/ 32586 h 110906"/>
                  <a:gd name="connsiteX2" fmla="*/ 42876 w 42876"/>
                  <a:gd name="connsiteY2" fmla="*/ 32586 h 110906"/>
                  <a:gd name="connsiteX3" fmla="*/ 42876 w 42876"/>
                  <a:gd name="connsiteY3" fmla="*/ 41733 h 110906"/>
                  <a:gd name="connsiteX4" fmla="*/ 24011 w 42876"/>
                  <a:gd name="connsiteY4" fmla="*/ 41733 h 110906"/>
                  <a:gd name="connsiteX5" fmla="*/ 24011 w 42876"/>
                  <a:gd name="connsiteY5" fmla="*/ 94327 h 110906"/>
                  <a:gd name="connsiteX6" fmla="*/ 34873 w 42876"/>
                  <a:gd name="connsiteY6" fmla="*/ 101759 h 110906"/>
                  <a:gd name="connsiteX7" fmla="*/ 42876 w 42876"/>
                  <a:gd name="connsiteY7" fmla="*/ 101188 h 110906"/>
                  <a:gd name="connsiteX8" fmla="*/ 42876 w 42876"/>
                  <a:gd name="connsiteY8" fmla="*/ 110334 h 110906"/>
                  <a:gd name="connsiteX9" fmla="*/ 30871 w 42876"/>
                  <a:gd name="connsiteY9" fmla="*/ 110906 h 110906"/>
                  <a:gd name="connsiteX10" fmla="*/ 13149 w 42876"/>
                  <a:gd name="connsiteY10" fmla="*/ 94327 h 110906"/>
                  <a:gd name="connsiteX11" fmla="*/ 13149 w 42876"/>
                  <a:gd name="connsiteY11" fmla="*/ 41733 h 110906"/>
                  <a:gd name="connsiteX12" fmla="*/ 0 w 42876"/>
                  <a:gd name="connsiteY12" fmla="*/ 41733 h 110906"/>
                  <a:gd name="connsiteX13" fmla="*/ 0 w 42876"/>
                  <a:gd name="connsiteY13" fmla="*/ 32586 h 110906"/>
                  <a:gd name="connsiteX14" fmla="*/ 13149 w 42876"/>
                  <a:gd name="connsiteY14" fmla="*/ 32586 h 110906"/>
                  <a:gd name="connsiteX15" fmla="*/ 13149 w 42876"/>
                  <a:gd name="connsiteY15" fmla="*/ 0 h 110906"/>
                  <a:gd name="connsiteX16" fmla="*/ 24011 w 42876"/>
                  <a:gd name="connsiteY16" fmla="*/ 0 h 110906"/>
                  <a:gd name="connsiteX17" fmla="*/ 24011 w 42876"/>
                  <a:gd name="connsiteY17" fmla="*/ 0 h 1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76" h="110906">
                    <a:moveTo>
                      <a:pt x="24011" y="0"/>
                    </a:moveTo>
                    <a:lnTo>
                      <a:pt x="24011" y="32586"/>
                    </a:lnTo>
                    <a:lnTo>
                      <a:pt x="42876" y="32586"/>
                    </a:lnTo>
                    <a:lnTo>
                      <a:pt x="42876" y="41733"/>
                    </a:lnTo>
                    <a:lnTo>
                      <a:pt x="24011" y="41733"/>
                    </a:lnTo>
                    <a:lnTo>
                      <a:pt x="24011" y="94327"/>
                    </a:lnTo>
                    <a:cubicBezTo>
                      <a:pt x="24011" y="101759"/>
                      <a:pt x="29156" y="101759"/>
                      <a:pt x="34873" y="101759"/>
                    </a:cubicBezTo>
                    <a:cubicBezTo>
                      <a:pt x="40018" y="101759"/>
                      <a:pt x="42876" y="101188"/>
                      <a:pt x="42876" y="101188"/>
                    </a:cubicBezTo>
                    <a:lnTo>
                      <a:pt x="42876" y="110334"/>
                    </a:lnTo>
                    <a:cubicBezTo>
                      <a:pt x="42876" y="110334"/>
                      <a:pt x="37159" y="110906"/>
                      <a:pt x="30871" y="110906"/>
                    </a:cubicBezTo>
                    <a:cubicBezTo>
                      <a:pt x="22867" y="110906"/>
                      <a:pt x="13149" y="108619"/>
                      <a:pt x="13149" y="94327"/>
                    </a:cubicBezTo>
                    <a:lnTo>
                      <a:pt x="13149" y="41733"/>
                    </a:lnTo>
                    <a:lnTo>
                      <a:pt x="0" y="41733"/>
                    </a:lnTo>
                    <a:lnTo>
                      <a:pt x="0" y="32586"/>
                    </a:lnTo>
                    <a:lnTo>
                      <a:pt x="13149" y="32586"/>
                    </a:lnTo>
                    <a:lnTo>
                      <a:pt x="13149" y="0"/>
                    </a:lnTo>
                    <a:lnTo>
                      <a:pt x="24011" y="0"/>
                    </a:lnTo>
                    <a:lnTo>
                      <a:pt x="24011" y="0"/>
                    </a:lnTo>
                    <a:close/>
                  </a:path>
                </a:pathLst>
              </a:custGeom>
              <a:solidFill>
                <a:srgbClr val="231F20"/>
              </a:solidFill>
              <a:ln w="5707" cap="flat">
                <a:noFill/>
                <a:prstDash val="solid"/>
                <a:miter/>
              </a:ln>
            </p:spPr>
            <p:txBody>
              <a:bodyPr rtlCol="0" anchor="ctr"/>
              <a:lstStyle/>
              <a:p>
                <a:endParaRPr lang="en-US"/>
              </a:p>
            </p:txBody>
          </p:sp>
          <p:sp>
            <p:nvSpPr>
              <p:cNvPr id="50" name="Freeform 77">
                <a:extLst>
                  <a:ext uri="{FF2B5EF4-FFF2-40B4-BE49-F238E27FC236}">
                    <a16:creationId xmlns:a16="http://schemas.microsoft.com/office/drawing/2014/main" id="{5A03DB89-C0F5-3AE6-DCB3-B6D8114B5806}"/>
                  </a:ext>
                </a:extLst>
              </p:cNvPr>
              <p:cNvSpPr/>
              <p:nvPr/>
            </p:nvSpPr>
            <p:spPr>
              <a:xfrm>
                <a:off x="1545654" y="6462964"/>
                <a:ext cx="80035" cy="81178"/>
              </a:xfrm>
              <a:custGeom>
                <a:avLst/>
                <a:gdLst>
                  <a:gd name="connsiteX0" fmla="*/ 40018 w 80035"/>
                  <a:gd name="connsiteY0" fmla="*/ 0 h 81178"/>
                  <a:gd name="connsiteX1" fmla="*/ 80035 w 80035"/>
                  <a:gd name="connsiteY1" fmla="*/ 40589 h 81178"/>
                  <a:gd name="connsiteX2" fmla="*/ 40018 w 80035"/>
                  <a:gd name="connsiteY2" fmla="*/ 81179 h 81178"/>
                  <a:gd name="connsiteX3" fmla="*/ 0 w 80035"/>
                  <a:gd name="connsiteY3" fmla="*/ 40589 h 81178"/>
                  <a:gd name="connsiteX4" fmla="*/ 40018 w 80035"/>
                  <a:gd name="connsiteY4" fmla="*/ 0 h 81178"/>
                  <a:gd name="connsiteX5" fmla="*/ 40018 w 80035"/>
                  <a:gd name="connsiteY5" fmla="*/ 9719 h 81178"/>
                  <a:gd name="connsiteX6" fmla="*/ 10862 w 80035"/>
                  <a:gd name="connsiteY6" fmla="*/ 41161 h 81178"/>
                  <a:gd name="connsiteX7" fmla="*/ 40018 w 80035"/>
                  <a:gd name="connsiteY7" fmla="*/ 72604 h 81178"/>
                  <a:gd name="connsiteX8" fmla="*/ 69173 w 80035"/>
                  <a:gd name="connsiteY8" fmla="*/ 41161 h 81178"/>
                  <a:gd name="connsiteX9" fmla="*/ 40018 w 80035"/>
                  <a:gd name="connsiteY9" fmla="*/ 9719 h 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5" h="81178">
                    <a:moveTo>
                      <a:pt x="40018" y="0"/>
                    </a:moveTo>
                    <a:cubicBezTo>
                      <a:pt x="62313" y="0"/>
                      <a:pt x="80035" y="17150"/>
                      <a:pt x="80035" y="40589"/>
                    </a:cubicBezTo>
                    <a:cubicBezTo>
                      <a:pt x="80035" y="64028"/>
                      <a:pt x="62313" y="81179"/>
                      <a:pt x="40018" y="81179"/>
                    </a:cubicBezTo>
                    <a:cubicBezTo>
                      <a:pt x="17722" y="81179"/>
                      <a:pt x="0" y="64028"/>
                      <a:pt x="0" y="40589"/>
                    </a:cubicBezTo>
                    <a:cubicBezTo>
                      <a:pt x="0" y="17150"/>
                      <a:pt x="17722" y="0"/>
                      <a:pt x="40018" y="0"/>
                    </a:cubicBezTo>
                    <a:close/>
                    <a:moveTo>
                      <a:pt x="40018" y="9719"/>
                    </a:moveTo>
                    <a:cubicBezTo>
                      <a:pt x="22867" y="9719"/>
                      <a:pt x="10862" y="23439"/>
                      <a:pt x="10862" y="41161"/>
                    </a:cubicBezTo>
                    <a:cubicBezTo>
                      <a:pt x="10862" y="58883"/>
                      <a:pt x="22867" y="72604"/>
                      <a:pt x="40018" y="72604"/>
                    </a:cubicBezTo>
                    <a:cubicBezTo>
                      <a:pt x="57168" y="72604"/>
                      <a:pt x="69173" y="58883"/>
                      <a:pt x="69173" y="41161"/>
                    </a:cubicBezTo>
                    <a:cubicBezTo>
                      <a:pt x="69173" y="23439"/>
                      <a:pt x="57168" y="9719"/>
                      <a:pt x="40018" y="9719"/>
                    </a:cubicBezTo>
                    <a:close/>
                  </a:path>
                </a:pathLst>
              </a:custGeom>
              <a:solidFill>
                <a:srgbClr val="231F20"/>
              </a:solidFill>
              <a:ln w="5707" cap="flat">
                <a:noFill/>
                <a:prstDash val="solid"/>
                <a:miter/>
              </a:ln>
            </p:spPr>
            <p:txBody>
              <a:bodyPr rtlCol="0" anchor="ctr"/>
              <a:lstStyle/>
              <a:p>
                <a:endParaRPr lang="en-US"/>
              </a:p>
            </p:txBody>
          </p:sp>
          <p:sp>
            <p:nvSpPr>
              <p:cNvPr id="51" name="Freeform 78">
                <a:extLst>
                  <a:ext uri="{FF2B5EF4-FFF2-40B4-BE49-F238E27FC236}">
                    <a16:creationId xmlns:a16="http://schemas.microsoft.com/office/drawing/2014/main" id="{4FE9B565-0D98-FBB9-1CA5-7B1C5880BEA0}"/>
                  </a:ext>
                </a:extLst>
              </p:cNvPr>
              <p:cNvSpPr/>
              <p:nvPr/>
            </p:nvSpPr>
            <p:spPr>
              <a:xfrm>
                <a:off x="1635408" y="6418944"/>
                <a:ext cx="41732" cy="123483"/>
              </a:xfrm>
              <a:custGeom>
                <a:avLst/>
                <a:gdLst>
                  <a:gd name="connsiteX0" fmla="*/ 13720 w 41732"/>
                  <a:gd name="connsiteY0" fmla="*/ 18294 h 123483"/>
                  <a:gd name="connsiteX1" fmla="*/ 31442 w 41732"/>
                  <a:gd name="connsiteY1" fmla="*/ 0 h 123483"/>
                  <a:gd name="connsiteX2" fmla="*/ 41733 w 41732"/>
                  <a:gd name="connsiteY2" fmla="*/ 572 h 123483"/>
                  <a:gd name="connsiteX3" fmla="*/ 41733 w 41732"/>
                  <a:gd name="connsiteY3" fmla="*/ 9719 h 123483"/>
                  <a:gd name="connsiteX4" fmla="*/ 33729 w 41732"/>
                  <a:gd name="connsiteY4" fmla="*/ 9147 h 123483"/>
                  <a:gd name="connsiteX5" fmla="*/ 24011 w 41732"/>
                  <a:gd name="connsiteY5" fmla="*/ 19437 h 123483"/>
                  <a:gd name="connsiteX6" fmla="*/ 24011 w 41732"/>
                  <a:gd name="connsiteY6" fmla="*/ 45734 h 123483"/>
                  <a:gd name="connsiteX7" fmla="*/ 40018 w 41732"/>
                  <a:gd name="connsiteY7" fmla="*/ 45734 h 123483"/>
                  <a:gd name="connsiteX8" fmla="*/ 40018 w 41732"/>
                  <a:gd name="connsiteY8" fmla="*/ 54881 h 123483"/>
                  <a:gd name="connsiteX9" fmla="*/ 24011 w 41732"/>
                  <a:gd name="connsiteY9" fmla="*/ 54881 h 123483"/>
                  <a:gd name="connsiteX10" fmla="*/ 24011 w 41732"/>
                  <a:gd name="connsiteY10" fmla="*/ 123483 h 123483"/>
                  <a:gd name="connsiteX11" fmla="*/ 13149 w 41732"/>
                  <a:gd name="connsiteY11" fmla="*/ 123483 h 123483"/>
                  <a:gd name="connsiteX12" fmla="*/ 13149 w 41732"/>
                  <a:gd name="connsiteY12" fmla="*/ 54881 h 123483"/>
                  <a:gd name="connsiteX13" fmla="*/ 0 w 41732"/>
                  <a:gd name="connsiteY13" fmla="*/ 54881 h 123483"/>
                  <a:gd name="connsiteX14" fmla="*/ 0 w 41732"/>
                  <a:gd name="connsiteY14" fmla="*/ 45734 h 123483"/>
                  <a:gd name="connsiteX15" fmla="*/ 13149 w 41732"/>
                  <a:gd name="connsiteY15" fmla="*/ 45734 h 123483"/>
                  <a:gd name="connsiteX16" fmla="*/ 13720 w 41732"/>
                  <a:gd name="connsiteY16" fmla="*/ 18294 h 123483"/>
                  <a:gd name="connsiteX17" fmla="*/ 13720 w 41732"/>
                  <a:gd name="connsiteY17" fmla="*/ 18294 h 12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32" h="123483">
                    <a:moveTo>
                      <a:pt x="13720" y="18294"/>
                    </a:moveTo>
                    <a:cubicBezTo>
                      <a:pt x="13720" y="4002"/>
                      <a:pt x="22867" y="0"/>
                      <a:pt x="31442" y="0"/>
                    </a:cubicBezTo>
                    <a:cubicBezTo>
                      <a:pt x="37159" y="0"/>
                      <a:pt x="41733" y="572"/>
                      <a:pt x="41733" y="572"/>
                    </a:cubicBezTo>
                    <a:lnTo>
                      <a:pt x="41733" y="9719"/>
                    </a:lnTo>
                    <a:cubicBezTo>
                      <a:pt x="41733" y="9719"/>
                      <a:pt x="36588" y="9147"/>
                      <a:pt x="33729" y="9147"/>
                    </a:cubicBezTo>
                    <a:cubicBezTo>
                      <a:pt x="26869" y="9147"/>
                      <a:pt x="24011" y="12005"/>
                      <a:pt x="24011" y="19437"/>
                    </a:cubicBezTo>
                    <a:lnTo>
                      <a:pt x="24011" y="45734"/>
                    </a:lnTo>
                    <a:lnTo>
                      <a:pt x="40018" y="45734"/>
                    </a:lnTo>
                    <a:lnTo>
                      <a:pt x="40018" y="54881"/>
                    </a:lnTo>
                    <a:lnTo>
                      <a:pt x="24011" y="54881"/>
                    </a:lnTo>
                    <a:lnTo>
                      <a:pt x="24011" y="123483"/>
                    </a:lnTo>
                    <a:lnTo>
                      <a:pt x="13149" y="123483"/>
                    </a:lnTo>
                    <a:lnTo>
                      <a:pt x="13149" y="54881"/>
                    </a:lnTo>
                    <a:lnTo>
                      <a:pt x="0" y="54881"/>
                    </a:lnTo>
                    <a:lnTo>
                      <a:pt x="0" y="45734"/>
                    </a:lnTo>
                    <a:lnTo>
                      <a:pt x="13149" y="45734"/>
                    </a:lnTo>
                    <a:lnTo>
                      <a:pt x="13720" y="18294"/>
                    </a:lnTo>
                    <a:lnTo>
                      <a:pt x="13720" y="18294"/>
                    </a:lnTo>
                    <a:close/>
                  </a:path>
                </a:pathLst>
              </a:custGeom>
              <a:solidFill>
                <a:srgbClr val="231F20"/>
              </a:solidFill>
              <a:ln w="5707" cap="flat">
                <a:noFill/>
                <a:prstDash val="solid"/>
                <a:miter/>
              </a:ln>
            </p:spPr>
            <p:txBody>
              <a:bodyPr rtlCol="0" anchor="ctr"/>
              <a:lstStyle/>
              <a:p>
                <a:endParaRPr lang="en-US"/>
              </a:p>
            </p:txBody>
          </p:sp>
          <p:sp>
            <p:nvSpPr>
              <p:cNvPr id="52" name="Freeform 79">
                <a:extLst>
                  <a:ext uri="{FF2B5EF4-FFF2-40B4-BE49-F238E27FC236}">
                    <a16:creationId xmlns:a16="http://schemas.microsoft.com/office/drawing/2014/main" id="{2847B43E-2833-5CEC-B943-3554C4E92E12}"/>
                  </a:ext>
                </a:extLst>
              </p:cNvPr>
              <p:cNvSpPr/>
              <p:nvPr/>
            </p:nvSpPr>
            <p:spPr>
              <a:xfrm>
                <a:off x="1717730" y="6417229"/>
                <a:ext cx="124054" cy="126913"/>
              </a:xfrm>
              <a:custGeom>
                <a:avLst/>
                <a:gdLst>
                  <a:gd name="connsiteX0" fmla="*/ 64028 w 124054"/>
                  <a:gd name="connsiteY0" fmla="*/ 104618 h 126913"/>
                  <a:gd name="connsiteX1" fmla="*/ 97186 w 124054"/>
                  <a:gd name="connsiteY1" fmla="*/ 81179 h 126913"/>
                  <a:gd name="connsiteX2" fmla="*/ 124055 w 124054"/>
                  <a:gd name="connsiteY2" fmla="*/ 81179 h 126913"/>
                  <a:gd name="connsiteX3" fmla="*/ 64028 w 124054"/>
                  <a:gd name="connsiteY3" fmla="*/ 126913 h 126913"/>
                  <a:gd name="connsiteX4" fmla="*/ 0 w 124054"/>
                  <a:gd name="connsiteY4" fmla="*/ 63457 h 126913"/>
                  <a:gd name="connsiteX5" fmla="*/ 64028 w 124054"/>
                  <a:gd name="connsiteY5" fmla="*/ 0 h 126913"/>
                  <a:gd name="connsiteX6" fmla="*/ 124055 w 124054"/>
                  <a:gd name="connsiteY6" fmla="*/ 45734 h 126913"/>
                  <a:gd name="connsiteX7" fmla="*/ 97186 w 124054"/>
                  <a:gd name="connsiteY7" fmla="*/ 45734 h 126913"/>
                  <a:gd name="connsiteX8" fmla="*/ 64028 w 124054"/>
                  <a:gd name="connsiteY8" fmla="*/ 22296 h 126913"/>
                  <a:gd name="connsiteX9" fmla="*/ 25154 w 124054"/>
                  <a:gd name="connsiteY9" fmla="*/ 63457 h 126913"/>
                  <a:gd name="connsiteX10" fmla="*/ 64028 w 124054"/>
                  <a:gd name="connsiteY10" fmla="*/ 104618 h 126913"/>
                  <a:gd name="connsiteX11" fmla="*/ 64028 w 124054"/>
                  <a:gd name="connsiteY11" fmla="*/ 104618 h 1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54" h="126913">
                    <a:moveTo>
                      <a:pt x="64028" y="104618"/>
                    </a:moveTo>
                    <a:cubicBezTo>
                      <a:pt x="80607" y="104618"/>
                      <a:pt x="92612" y="96042"/>
                      <a:pt x="97186" y="81179"/>
                    </a:cubicBezTo>
                    <a:lnTo>
                      <a:pt x="124055" y="81179"/>
                    </a:lnTo>
                    <a:cubicBezTo>
                      <a:pt x="116623" y="110334"/>
                      <a:pt x="91469" y="126913"/>
                      <a:pt x="64028" y="126913"/>
                    </a:cubicBezTo>
                    <a:cubicBezTo>
                      <a:pt x="28012" y="126913"/>
                      <a:pt x="0" y="100616"/>
                      <a:pt x="0" y="63457"/>
                    </a:cubicBezTo>
                    <a:cubicBezTo>
                      <a:pt x="0" y="26297"/>
                      <a:pt x="28012" y="0"/>
                      <a:pt x="64028" y="0"/>
                    </a:cubicBezTo>
                    <a:cubicBezTo>
                      <a:pt x="92041" y="0"/>
                      <a:pt x="117195" y="16579"/>
                      <a:pt x="124055" y="45734"/>
                    </a:cubicBezTo>
                    <a:lnTo>
                      <a:pt x="97186" y="45734"/>
                    </a:lnTo>
                    <a:cubicBezTo>
                      <a:pt x="92612" y="30871"/>
                      <a:pt x="80035" y="22296"/>
                      <a:pt x="64028" y="22296"/>
                    </a:cubicBezTo>
                    <a:cubicBezTo>
                      <a:pt x="40589" y="22296"/>
                      <a:pt x="25154" y="40018"/>
                      <a:pt x="25154" y="63457"/>
                    </a:cubicBezTo>
                    <a:cubicBezTo>
                      <a:pt x="25154" y="86896"/>
                      <a:pt x="41161" y="104618"/>
                      <a:pt x="64028" y="104618"/>
                    </a:cubicBezTo>
                    <a:lnTo>
                      <a:pt x="64028" y="104618"/>
                    </a:lnTo>
                    <a:close/>
                  </a:path>
                </a:pathLst>
              </a:custGeom>
              <a:solidFill>
                <a:srgbClr val="231F20"/>
              </a:solidFill>
              <a:ln w="5707" cap="flat">
                <a:noFill/>
                <a:prstDash val="solid"/>
                <a:miter/>
              </a:ln>
            </p:spPr>
            <p:txBody>
              <a:bodyPr rtlCol="0" anchor="ctr"/>
              <a:lstStyle/>
              <a:p>
                <a:endParaRPr lang="en-US"/>
              </a:p>
            </p:txBody>
          </p:sp>
          <p:sp>
            <p:nvSpPr>
              <p:cNvPr id="53" name="Freeform 80">
                <a:extLst>
                  <a:ext uri="{FF2B5EF4-FFF2-40B4-BE49-F238E27FC236}">
                    <a16:creationId xmlns:a16="http://schemas.microsoft.com/office/drawing/2014/main" id="{3F02E406-4A6C-7592-238C-A5BACDA2ABEE}"/>
                  </a:ext>
                </a:extLst>
              </p:cNvPr>
              <p:cNvSpPr/>
              <p:nvPr/>
            </p:nvSpPr>
            <p:spPr>
              <a:xfrm>
                <a:off x="1856077" y="6419516"/>
                <a:ext cx="22867" cy="122911"/>
              </a:xfrm>
              <a:custGeom>
                <a:avLst/>
                <a:gdLst>
                  <a:gd name="connsiteX0" fmla="*/ 22867 w 22867"/>
                  <a:gd name="connsiteY0" fmla="*/ 122911 h 122911"/>
                  <a:gd name="connsiteX1" fmla="*/ 0 w 22867"/>
                  <a:gd name="connsiteY1" fmla="*/ 122911 h 122911"/>
                  <a:gd name="connsiteX2" fmla="*/ 0 w 22867"/>
                  <a:gd name="connsiteY2" fmla="*/ 0 h 122911"/>
                  <a:gd name="connsiteX3" fmla="*/ 22867 w 22867"/>
                  <a:gd name="connsiteY3" fmla="*/ 0 h 122911"/>
                  <a:gd name="connsiteX4" fmla="*/ 22867 w 22867"/>
                  <a:gd name="connsiteY4" fmla="*/ 122911 h 12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7" h="122911">
                    <a:moveTo>
                      <a:pt x="22867" y="122911"/>
                    </a:moveTo>
                    <a:lnTo>
                      <a:pt x="0" y="122911"/>
                    </a:lnTo>
                    <a:lnTo>
                      <a:pt x="0" y="0"/>
                    </a:lnTo>
                    <a:lnTo>
                      <a:pt x="22867" y="0"/>
                    </a:lnTo>
                    <a:lnTo>
                      <a:pt x="22867" y="122911"/>
                    </a:lnTo>
                    <a:close/>
                  </a:path>
                </a:pathLst>
              </a:custGeom>
              <a:solidFill>
                <a:srgbClr val="231F20"/>
              </a:solidFill>
              <a:ln w="5707" cap="flat">
                <a:noFill/>
                <a:prstDash val="solid"/>
                <a:miter/>
              </a:ln>
            </p:spPr>
            <p:txBody>
              <a:bodyPr rtlCol="0" anchor="ctr"/>
              <a:lstStyle/>
              <a:p>
                <a:endParaRPr lang="en-US"/>
              </a:p>
            </p:txBody>
          </p:sp>
          <p:sp>
            <p:nvSpPr>
              <p:cNvPr id="54" name="Freeform 81">
                <a:extLst>
                  <a:ext uri="{FF2B5EF4-FFF2-40B4-BE49-F238E27FC236}">
                    <a16:creationId xmlns:a16="http://schemas.microsoft.com/office/drawing/2014/main" id="{802FC094-52C6-93E6-28C8-CACED4C27E15}"/>
                  </a:ext>
                </a:extLst>
              </p:cNvPr>
              <p:cNvSpPr/>
              <p:nvPr/>
            </p:nvSpPr>
            <p:spPr>
              <a:xfrm>
                <a:off x="1892665"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2 w 73175"/>
                  <a:gd name="connsiteY19" fmla="*/ 49736 h 84608"/>
                  <a:gd name="connsiteX20" fmla="*/ 23439 w 73175"/>
                  <a:gd name="connsiteY20" fmla="*/ 58312 h 84608"/>
                  <a:gd name="connsiteX21" fmla="*/ 34872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5" y="23439"/>
                      <a:pt x="13149" y="26869"/>
                    </a:cubicBezTo>
                    <a:lnTo>
                      <a:pt x="4002" y="9719"/>
                    </a:lnTo>
                    <a:cubicBezTo>
                      <a:pt x="4002" y="9719"/>
                      <a:pt x="18865"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4" y="34873"/>
                      <a:pt x="50880" y="33158"/>
                      <a:pt x="50880" y="30299"/>
                    </a:cubicBezTo>
                    <a:lnTo>
                      <a:pt x="50308" y="29156"/>
                    </a:lnTo>
                    <a:lnTo>
                      <a:pt x="50308" y="29156"/>
                    </a:lnTo>
                    <a:close/>
                    <a:moveTo>
                      <a:pt x="50308" y="53738"/>
                    </a:moveTo>
                    <a:lnTo>
                      <a:pt x="50308" y="48021"/>
                    </a:lnTo>
                    <a:cubicBezTo>
                      <a:pt x="49164" y="49165"/>
                      <a:pt x="46306" y="49736"/>
                      <a:pt x="43448" y="49736"/>
                    </a:cubicBezTo>
                    <a:lnTo>
                      <a:pt x="34872" y="49736"/>
                    </a:lnTo>
                    <a:cubicBezTo>
                      <a:pt x="27441" y="49736"/>
                      <a:pt x="23439" y="53166"/>
                      <a:pt x="23439" y="58312"/>
                    </a:cubicBezTo>
                    <a:cubicBezTo>
                      <a:pt x="23439" y="63457"/>
                      <a:pt x="28012" y="68030"/>
                      <a:pt x="34872"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5" name="Freeform 82">
                <a:extLst>
                  <a:ext uri="{FF2B5EF4-FFF2-40B4-BE49-F238E27FC236}">
                    <a16:creationId xmlns:a16="http://schemas.microsoft.com/office/drawing/2014/main" id="{6F9238F1-E290-1463-2AF4-2F30C0FC7607}"/>
                  </a:ext>
                </a:extLst>
              </p:cNvPr>
              <p:cNvSpPr/>
              <p:nvPr/>
            </p:nvSpPr>
            <p:spPr>
              <a:xfrm>
                <a:off x="1984705" y="6460677"/>
                <a:ext cx="49164" cy="81750"/>
              </a:xfrm>
              <a:custGeom>
                <a:avLst/>
                <a:gdLst>
                  <a:gd name="connsiteX0" fmla="*/ 49165 w 49164"/>
                  <a:gd name="connsiteY0" fmla="*/ 24011 h 81750"/>
                  <a:gd name="connsiteX1" fmla="*/ 39446 w 49164"/>
                  <a:gd name="connsiteY1" fmla="*/ 24011 h 81750"/>
                  <a:gd name="connsiteX2" fmla="*/ 22867 w 49164"/>
                  <a:gd name="connsiteY2" fmla="*/ 43448 h 81750"/>
                  <a:gd name="connsiteX3" fmla="*/ 22867 w 49164"/>
                  <a:gd name="connsiteY3" fmla="*/ 81750 h 81750"/>
                  <a:gd name="connsiteX4" fmla="*/ 0 w 49164"/>
                  <a:gd name="connsiteY4" fmla="*/ 81750 h 81750"/>
                  <a:gd name="connsiteX5" fmla="*/ 0 w 49164"/>
                  <a:gd name="connsiteY5" fmla="*/ 1143 h 81750"/>
                  <a:gd name="connsiteX6" fmla="*/ 22296 w 49164"/>
                  <a:gd name="connsiteY6" fmla="*/ 1143 h 81750"/>
                  <a:gd name="connsiteX7" fmla="*/ 22296 w 49164"/>
                  <a:gd name="connsiteY7" fmla="*/ 13720 h 81750"/>
                  <a:gd name="connsiteX8" fmla="*/ 42876 w 49164"/>
                  <a:gd name="connsiteY8" fmla="*/ 0 h 81750"/>
                  <a:gd name="connsiteX9" fmla="*/ 49165 w 49164"/>
                  <a:gd name="connsiteY9" fmla="*/ 572 h 81750"/>
                  <a:gd name="connsiteX10" fmla="*/ 49165 w 49164"/>
                  <a:gd name="connsiteY10" fmla="*/ 24011 h 81750"/>
                  <a:gd name="connsiteX11" fmla="*/ 49165 w 49164"/>
                  <a:gd name="connsiteY11" fmla="*/ 2401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64" h="81750">
                    <a:moveTo>
                      <a:pt x="49165" y="24011"/>
                    </a:moveTo>
                    <a:lnTo>
                      <a:pt x="39446" y="24011"/>
                    </a:lnTo>
                    <a:cubicBezTo>
                      <a:pt x="28013" y="24011"/>
                      <a:pt x="22867" y="29156"/>
                      <a:pt x="22867" y="43448"/>
                    </a:cubicBezTo>
                    <a:lnTo>
                      <a:pt x="22867" y="81750"/>
                    </a:lnTo>
                    <a:lnTo>
                      <a:pt x="0" y="81750"/>
                    </a:lnTo>
                    <a:lnTo>
                      <a:pt x="0" y="1143"/>
                    </a:lnTo>
                    <a:lnTo>
                      <a:pt x="22296" y="1143"/>
                    </a:lnTo>
                    <a:lnTo>
                      <a:pt x="22296" y="13720"/>
                    </a:lnTo>
                    <a:cubicBezTo>
                      <a:pt x="25154" y="5145"/>
                      <a:pt x="33158" y="0"/>
                      <a:pt x="42876" y="0"/>
                    </a:cubicBezTo>
                    <a:cubicBezTo>
                      <a:pt x="45163" y="0"/>
                      <a:pt x="46878" y="0"/>
                      <a:pt x="49165" y="572"/>
                    </a:cubicBezTo>
                    <a:lnTo>
                      <a:pt x="49165" y="24011"/>
                    </a:lnTo>
                    <a:lnTo>
                      <a:pt x="49165" y="24011"/>
                    </a:lnTo>
                    <a:close/>
                  </a:path>
                </a:pathLst>
              </a:custGeom>
              <a:solidFill>
                <a:srgbClr val="231F20"/>
              </a:solidFill>
              <a:ln w="5707" cap="flat">
                <a:noFill/>
                <a:prstDash val="solid"/>
                <a:miter/>
              </a:ln>
            </p:spPr>
            <p:txBody>
              <a:bodyPr rtlCol="0" anchor="ctr"/>
              <a:lstStyle/>
              <a:p>
                <a:endParaRPr lang="en-US"/>
              </a:p>
            </p:txBody>
          </p:sp>
          <p:sp>
            <p:nvSpPr>
              <p:cNvPr id="56" name="Freeform 83">
                <a:extLst>
                  <a:ext uri="{FF2B5EF4-FFF2-40B4-BE49-F238E27FC236}">
                    <a16:creationId xmlns:a16="http://schemas.microsoft.com/office/drawing/2014/main" id="{5BD94396-2777-9B0B-E483-B762B1D7BE39}"/>
                  </a:ext>
                </a:extLst>
              </p:cNvPr>
              <p:cNvSpPr/>
              <p:nvPr/>
            </p:nvSpPr>
            <p:spPr>
              <a:xfrm>
                <a:off x="2040158" y="6419516"/>
                <a:ext cx="36587" cy="122911"/>
              </a:xfrm>
              <a:custGeom>
                <a:avLst/>
                <a:gdLst>
                  <a:gd name="connsiteX0" fmla="*/ 34301 w 36587"/>
                  <a:gd name="connsiteY0" fmla="*/ 122911 h 122911"/>
                  <a:gd name="connsiteX1" fmla="*/ 11434 w 36587"/>
                  <a:gd name="connsiteY1" fmla="*/ 122911 h 122911"/>
                  <a:gd name="connsiteX2" fmla="*/ 11434 w 36587"/>
                  <a:gd name="connsiteY2" fmla="*/ 61742 h 122911"/>
                  <a:gd name="connsiteX3" fmla="*/ 0 w 36587"/>
                  <a:gd name="connsiteY3" fmla="*/ 61742 h 122911"/>
                  <a:gd name="connsiteX4" fmla="*/ 0 w 36587"/>
                  <a:gd name="connsiteY4" fmla="*/ 42304 h 122911"/>
                  <a:gd name="connsiteX5" fmla="*/ 34301 w 36587"/>
                  <a:gd name="connsiteY5" fmla="*/ 42304 h 122911"/>
                  <a:gd name="connsiteX6" fmla="*/ 34301 w 36587"/>
                  <a:gd name="connsiteY6" fmla="*/ 122911 h 122911"/>
                  <a:gd name="connsiteX7" fmla="*/ 34301 w 36587"/>
                  <a:gd name="connsiteY7" fmla="*/ 122911 h 122911"/>
                  <a:gd name="connsiteX8" fmla="*/ 21724 w 36587"/>
                  <a:gd name="connsiteY8" fmla="*/ 0 h 122911"/>
                  <a:gd name="connsiteX9" fmla="*/ 36588 w 36587"/>
                  <a:gd name="connsiteY9" fmla="*/ 14864 h 122911"/>
                  <a:gd name="connsiteX10" fmla="*/ 21724 w 36587"/>
                  <a:gd name="connsiteY10" fmla="*/ 29727 h 122911"/>
                  <a:gd name="connsiteX11" fmla="*/ 7432 w 36587"/>
                  <a:gd name="connsiteY11" fmla="*/ 14864 h 122911"/>
                  <a:gd name="connsiteX12" fmla="*/ 21724 w 36587"/>
                  <a:gd name="connsiteY12" fmla="*/ 0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87" h="122911">
                    <a:moveTo>
                      <a:pt x="34301" y="122911"/>
                    </a:moveTo>
                    <a:lnTo>
                      <a:pt x="11434" y="122911"/>
                    </a:lnTo>
                    <a:lnTo>
                      <a:pt x="11434" y="61742"/>
                    </a:lnTo>
                    <a:lnTo>
                      <a:pt x="0" y="61742"/>
                    </a:lnTo>
                    <a:lnTo>
                      <a:pt x="0" y="42304"/>
                    </a:lnTo>
                    <a:lnTo>
                      <a:pt x="34301" y="42304"/>
                    </a:lnTo>
                    <a:lnTo>
                      <a:pt x="34301" y="122911"/>
                    </a:lnTo>
                    <a:lnTo>
                      <a:pt x="34301" y="122911"/>
                    </a:lnTo>
                    <a:close/>
                    <a:moveTo>
                      <a:pt x="21724" y="0"/>
                    </a:moveTo>
                    <a:cubicBezTo>
                      <a:pt x="29727" y="0"/>
                      <a:pt x="36588" y="6860"/>
                      <a:pt x="36588" y="14864"/>
                    </a:cubicBezTo>
                    <a:cubicBezTo>
                      <a:pt x="36588" y="22867"/>
                      <a:pt x="30299" y="29727"/>
                      <a:pt x="21724" y="29727"/>
                    </a:cubicBezTo>
                    <a:cubicBezTo>
                      <a:pt x="13149" y="29727"/>
                      <a:pt x="7432" y="23439"/>
                      <a:pt x="7432" y="14864"/>
                    </a:cubicBezTo>
                    <a:cubicBezTo>
                      <a:pt x="7432" y="6288"/>
                      <a:pt x="13720" y="0"/>
                      <a:pt x="21724" y="0"/>
                    </a:cubicBezTo>
                    <a:close/>
                  </a:path>
                </a:pathLst>
              </a:custGeom>
              <a:solidFill>
                <a:srgbClr val="231F20"/>
              </a:solidFill>
              <a:ln w="5707" cap="flat">
                <a:noFill/>
                <a:prstDash val="solid"/>
                <a:miter/>
              </a:ln>
            </p:spPr>
            <p:txBody>
              <a:bodyPr rtlCol="0" anchor="ctr"/>
              <a:lstStyle/>
              <a:p>
                <a:endParaRPr lang="en-US"/>
              </a:p>
            </p:txBody>
          </p:sp>
          <p:sp>
            <p:nvSpPr>
              <p:cNvPr id="57" name="Freeform 84">
                <a:extLst>
                  <a:ext uri="{FF2B5EF4-FFF2-40B4-BE49-F238E27FC236}">
                    <a16:creationId xmlns:a16="http://schemas.microsoft.com/office/drawing/2014/main" id="{435C2D21-D862-216C-DE6C-E2E873D475F8}"/>
                  </a:ext>
                </a:extLst>
              </p:cNvPr>
              <p:cNvSpPr/>
              <p:nvPr/>
            </p:nvSpPr>
            <p:spPr>
              <a:xfrm>
                <a:off x="2086465" y="6461821"/>
                <a:ext cx="84036" cy="80607"/>
              </a:xfrm>
              <a:custGeom>
                <a:avLst/>
                <a:gdLst>
                  <a:gd name="connsiteX0" fmla="*/ 41733 w 84036"/>
                  <a:gd name="connsiteY0" fmla="*/ 56025 h 80607"/>
                  <a:gd name="connsiteX1" fmla="*/ 60027 w 84036"/>
                  <a:gd name="connsiteY1" fmla="*/ 0 h 80607"/>
                  <a:gd name="connsiteX2" fmla="*/ 84037 w 84036"/>
                  <a:gd name="connsiteY2" fmla="*/ 0 h 80607"/>
                  <a:gd name="connsiteX3" fmla="*/ 55453 w 84036"/>
                  <a:gd name="connsiteY3" fmla="*/ 80607 h 80607"/>
                  <a:gd name="connsiteX4" fmla="*/ 27441 w 84036"/>
                  <a:gd name="connsiteY4" fmla="*/ 80607 h 80607"/>
                  <a:gd name="connsiteX5" fmla="*/ 0 w 84036"/>
                  <a:gd name="connsiteY5" fmla="*/ 0 h 80607"/>
                  <a:gd name="connsiteX6" fmla="*/ 24582 w 84036"/>
                  <a:gd name="connsiteY6" fmla="*/ 0 h 80607"/>
                  <a:gd name="connsiteX7" fmla="*/ 41733 w 84036"/>
                  <a:gd name="connsiteY7" fmla="*/ 56025 h 80607"/>
                  <a:gd name="connsiteX8" fmla="*/ 41733 w 84036"/>
                  <a:gd name="connsiteY8" fmla="*/ 56025 h 8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36" h="80607">
                    <a:moveTo>
                      <a:pt x="41733" y="56025"/>
                    </a:moveTo>
                    <a:lnTo>
                      <a:pt x="60027" y="0"/>
                    </a:lnTo>
                    <a:lnTo>
                      <a:pt x="84037" y="0"/>
                    </a:lnTo>
                    <a:lnTo>
                      <a:pt x="55453" y="80607"/>
                    </a:lnTo>
                    <a:lnTo>
                      <a:pt x="27441" y="80607"/>
                    </a:lnTo>
                    <a:lnTo>
                      <a:pt x="0" y="0"/>
                    </a:lnTo>
                    <a:lnTo>
                      <a:pt x="24582" y="0"/>
                    </a:lnTo>
                    <a:lnTo>
                      <a:pt x="41733" y="56025"/>
                    </a:lnTo>
                    <a:lnTo>
                      <a:pt x="41733" y="56025"/>
                    </a:lnTo>
                    <a:close/>
                  </a:path>
                </a:pathLst>
              </a:custGeom>
              <a:solidFill>
                <a:srgbClr val="231F20"/>
              </a:solidFill>
              <a:ln w="5707" cap="flat">
                <a:noFill/>
                <a:prstDash val="solid"/>
                <a:miter/>
              </a:ln>
            </p:spPr>
            <p:txBody>
              <a:bodyPr rtlCol="0" anchor="ctr"/>
              <a:lstStyle/>
              <a:p>
                <a:endParaRPr lang="en-US"/>
              </a:p>
            </p:txBody>
          </p:sp>
          <p:sp>
            <p:nvSpPr>
              <p:cNvPr id="58" name="Freeform 85">
                <a:extLst>
                  <a:ext uri="{FF2B5EF4-FFF2-40B4-BE49-F238E27FC236}">
                    <a16:creationId xmlns:a16="http://schemas.microsoft.com/office/drawing/2014/main" id="{0E352F09-1F45-C2E6-86A5-5526A923FA88}"/>
                  </a:ext>
                </a:extLst>
              </p:cNvPr>
              <p:cNvSpPr/>
              <p:nvPr/>
            </p:nvSpPr>
            <p:spPr>
              <a:xfrm>
                <a:off x="2173932"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3 w 73175"/>
                  <a:gd name="connsiteY19" fmla="*/ 49736 h 84608"/>
                  <a:gd name="connsiteX20" fmla="*/ 23439 w 73175"/>
                  <a:gd name="connsiteY20" fmla="*/ 58312 h 84608"/>
                  <a:gd name="connsiteX21" fmla="*/ 34873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6" y="23439"/>
                      <a:pt x="13149" y="26869"/>
                    </a:cubicBezTo>
                    <a:lnTo>
                      <a:pt x="4002" y="9719"/>
                    </a:lnTo>
                    <a:cubicBezTo>
                      <a:pt x="4002" y="9719"/>
                      <a:pt x="18866"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5" y="34873"/>
                      <a:pt x="50880" y="33158"/>
                      <a:pt x="50880" y="30299"/>
                    </a:cubicBezTo>
                    <a:lnTo>
                      <a:pt x="50308" y="29156"/>
                    </a:lnTo>
                    <a:lnTo>
                      <a:pt x="50308" y="29156"/>
                    </a:lnTo>
                    <a:close/>
                    <a:moveTo>
                      <a:pt x="50308" y="53738"/>
                    </a:moveTo>
                    <a:lnTo>
                      <a:pt x="50308" y="48021"/>
                    </a:lnTo>
                    <a:cubicBezTo>
                      <a:pt x="49165" y="49165"/>
                      <a:pt x="46306" y="49736"/>
                      <a:pt x="43448" y="49736"/>
                    </a:cubicBezTo>
                    <a:lnTo>
                      <a:pt x="34873" y="49736"/>
                    </a:lnTo>
                    <a:cubicBezTo>
                      <a:pt x="27441" y="49736"/>
                      <a:pt x="23439" y="53166"/>
                      <a:pt x="23439" y="58312"/>
                    </a:cubicBezTo>
                    <a:cubicBezTo>
                      <a:pt x="23439" y="63457"/>
                      <a:pt x="28012" y="68030"/>
                      <a:pt x="34873"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9" name="Freeform 86">
                <a:extLst>
                  <a:ext uri="{FF2B5EF4-FFF2-40B4-BE49-F238E27FC236}">
                    <a16:creationId xmlns:a16="http://schemas.microsoft.com/office/drawing/2014/main" id="{07FD0931-9D26-E810-CB38-88A27495ECDD}"/>
                  </a:ext>
                </a:extLst>
              </p:cNvPr>
              <p:cNvSpPr/>
              <p:nvPr/>
            </p:nvSpPr>
            <p:spPr>
              <a:xfrm>
                <a:off x="2259112" y="6431521"/>
                <a:ext cx="53166" cy="112049"/>
              </a:xfrm>
              <a:custGeom>
                <a:avLst/>
                <a:gdLst>
                  <a:gd name="connsiteX0" fmla="*/ 35444 w 53166"/>
                  <a:gd name="connsiteY0" fmla="*/ 0 h 112049"/>
                  <a:gd name="connsiteX1" fmla="*/ 35444 w 53166"/>
                  <a:gd name="connsiteY1" fmla="*/ 30299 h 112049"/>
                  <a:gd name="connsiteX2" fmla="*/ 52595 w 53166"/>
                  <a:gd name="connsiteY2" fmla="*/ 30299 h 112049"/>
                  <a:gd name="connsiteX3" fmla="*/ 52595 w 53166"/>
                  <a:gd name="connsiteY3" fmla="*/ 49736 h 112049"/>
                  <a:gd name="connsiteX4" fmla="*/ 35444 w 53166"/>
                  <a:gd name="connsiteY4" fmla="*/ 49736 h 112049"/>
                  <a:gd name="connsiteX5" fmla="*/ 35444 w 53166"/>
                  <a:gd name="connsiteY5" fmla="*/ 86324 h 112049"/>
                  <a:gd name="connsiteX6" fmla="*/ 42876 w 53166"/>
                  <a:gd name="connsiteY6" fmla="*/ 92041 h 112049"/>
                  <a:gd name="connsiteX7" fmla="*/ 53166 w 53166"/>
                  <a:gd name="connsiteY7" fmla="*/ 91469 h 112049"/>
                  <a:gd name="connsiteX8" fmla="*/ 53166 w 53166"/>
                  <a:gd name="connsiteY8" fmla="*/ 110906 h 112049"/>
                  <a:gd name="connsiteX9" fmla="*/ 35444 w 53166"/>
                  <a:gd name="connsiteY9" fmla="*/ 112050 h 112049"/>
                  <a:gd name="connsiteX10" fmla="*/ 12577 w 53166"/>
                  <a:gd name="connsiteY10" fmla="*/ 93756 h 112049"/>
                  <a:gd name="connsiteX11" fmla="*/ 12577 w 53166"/>
                  <a:gd name="connsiteY11" fmla="*/ 49736 h 112049"/>
                  <a:gd name="connsiteX12" fmla="*/ 0 w 53166"/>
                  <a:gd name="connsiteY12" fmla="*/ 49736 h 112049"/>
                  <a:gd name="connsiteX13" fmla="*/ 0 w 53166"/>
                  <a:gd name="connsiteY13" fmla="*/ 30299 h 112049"/>
                  <a:gd name="connsiteX14" fmla="*/ 12577 w 53166"/>
                  <a:gd name="connsiteY14" fmla="*/ 30299 h 112049"/>
                  <a:gd name="connsiteX15" fmla="*/ 12577 w 53166"/>
                  <a:gd name="connsiteY15" fmla="*/ 0 h 112049"/>
                  <a:gd name="connsiteX16" fmla="*/ 35444 w 53166"/>
                  <a:gd name="connsiteY16" fmla="*/ 0 h 112049"/>
                  <a:gd name="connsiteX17" fmla="*/ 35444 w 53166"/>
                  <a:gd name="connsiteY17" fmla="*/ 0 h 1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66" h="112049">
                    <a:moveTo>
                      <a:pt x="35444" y="0"/>
                    </a:moveTo>
                    <a:lnTo>
                      <a:pt x="35444" y="30299"/>
                    </a:lnTo>
                    <a:lnTo>
                      <a:pt x="52595" y="30299"/>
                    </a:lnTo>
                    <a:lnTo>
                      <a:pt x="52595" y="49736"/>
                    </a:lnTo>
                    <a:lnTo>
                      <a:pt x="35444" y="49736"/>
                    </a:lnTo>
                    <a:lnTo>
                      <a:pt x="35444" y="86324"/>
                    </a:lnTo>
                    <a:cubicBezTo>
                      <a:pt x="35444" y="91469"/>
                      <a:pt x="39446" y="92041"/>
                      <a:pt x="42876" y="92041"/>
                    </a:cubicBezTo>
                    <a:cubicBezTo>
                      <a:pt x="48593" y="92041"/>
                      <a:pt x="53166" y="91469"/>
                      <a:pt x="53166" y="91469"/>
                    </a:cubicBezTo>
                    <a:lnTo>
                      <a:pt x="53166" y="110906"/>
                    </a:lnTo>
                    <a:cubicBezTo>
                      <a:pt x="53166" y="110906"/>
                      <a:pt x="42305" y="112050"/>
                      <a:pt x="35444" y="112050"/>
                    </a:cubicBezTo>
                    <a:cubicBezTo>
                      <a:pt x="24011" y="112050"/>
                      <a:pt x="12577" y="110334"/>
                      <a:pt x="12577" y="93756"/>
                    </a:cubicBezTo>
                    <a:lnTo>
                      <a:pt x="12577" y="49736"/>
                    </a:lnTo>
                    <a:lnTo>
                      <a:pt x="0" y="49736"/>
                    </a:lnTo>
                    <a:lnTo>
                      <a:pt x="0" y="30299"/>
                    </a:lnTo>
                    <a:lnTo>
                      <a:pt x="12577" y="30299"/>
                    </a:lnTo>
                    <a:lnTo>
                      <a:pt x="12577" y="0"/>
                    </a:lnTo>
                    <a:lnTo>
                      <a:pt x="35444" y="0"/>
                    </a:lnTo>
                    <a:lnTo>
                      <a:pt x="35444" y="0"/>
                    </a:lnTo>
                    <a:close/>
                  </a:path>
                </a:pathLst>
              </a:custGeom>
              <a:solidFill>
                <a:srgbClr val="231F20"/>
              </a:solidFill>
              <a:ln w="5707" cap="flat">
                <a:noFill/>
                <a:prstDash val="solid"/>
                <a:miter/>
              </a:ln>
            </p:spPr>
            <p:txBody>
              <a:bodyPr rtlCol="0" anchor="ctr"/>
              <a:lstStyle/>
              <a:p>
                <a:endParaRPr lang="en-US"/>
              </a:p>
            </p:txBody>
          </p:sp>
          <p:sp>
            <p:nvSpPr>
              <p:cNvPr id="60" name="Freeform 87">
                <a:extLst>
                  <a:ext uri="{FF2B5EF4-FFF2-40B4-BE49-F238E27FC236}">
                    <a16:creationId xmlns:a16="http://schemas.microsoft.com/office/drawing/2014/main" id="{2EB01387-39E2-3CE3-8961-BD4BECE72DD5}"/>
                  </a:ext>
                </a:extLst>
              </p:cNvPr>
              <p:cNvSpPr/>
              <p:nvPr/>
            </p:nvSpPr>
            <p:spPr>
              <a:xfrm>
                <a:off x="2321997" y="6459534"/>
                <a:ext cx="84608" cy="84608"/>
              </a:xfrm>
              <a:custGeom>
                <a:avLst/>
                <a:gdLst>
                  <a:gd name="connsiteX0" fmla="*/ 84609 w 84608"/>
                  <a:gd name="connsiteY0" fmla="*/ 49165 h 84608"/>
                  <a:gd name="connsiteX1" fmla="*/ 24582 w 84608"/>
                  <a:gd name="connsiteY1" fmla="*/ 49165 h 84608"/>
                  <a:gd name="connsiteX2" fmla="*/ 42876 w 84608"/>
                  <a:gd name="connsiteY2" fmla="*/ 65172 h 84608"/>
                  <a:gd name="connsiteX3" fmla="*/ 58883 w 84608"/>
                  <a:gd name="connsiteY3" fmla="*/ 57168 h 84608"/>
                  <a:gd name="connsiteX4" fmla="*/ 82322 w 84608"/>
                  <a:gd name="connsiteY4" fmla="*/ 59455 h 84608"/>
                  <a:gd name="connsiteX5" fmla="*/ 42305 w 84608"/>
                  <a:gd name="connsiteY5" fmla="*/ 84609 h 84608"/>
                  <a:gd name="connsiteX6" fmla="*/ 0 w 84608"/>
                  <a:gd name="connsiteY6" fmla="*/ 42304 h 84608"/>
                  <a:gd name="connsiteX7" fmla="*/ 41733 w 84608"/>
                  <a:gd name="connsiteY7" fmla="*/ 0 h 84608"/>
                  <a:gd name="connsiteX8" fmla="*/ 84037 w 84608"/>
                  <a:gd name="connsiteY8" fmla="*/ 48021 h 84608"/>
                  <a:gd name="connsiteX9" fmla="*/ 84609 w 84608"/>
                  <a:gd name="connsiteY9" fmla="*/ 49165 h 84608"/>
                  <a:gd name="connsiteX10" fmla="*/ 84609 w 84608"/>
                  <a:gd name="connsiteY10" fmla="*/ 49165 h 84608"/>
                  <a:gd name="connsiteX11" fmla="*/ 24582 w 84608"/>
                  <a:gd name="connsiteY11" fmla="*/ 34301 h 84608"/>
                  <a:gd name="connsiteX12" fmla="*/ 60598 w 84608"/>
                  <a:gd name="connsiteY12" fmla="*/ 34301 h 84608"/>
                  <a:gd name="connsiteX13" fmla="*/ 42876 w 84608"/>
                  <a:gd name="connsiteY13" fmla="*/ 19437 h 84608"/>
                  <a:gd name="connsiteX14" fmla="*/ 24582 w 84608"/>
                  <a:gd name="connsiteY14" fmla="*/ 34301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608" h="84608">
                    <a:moveTo>
                      <a:pt x="84609" y="49165"/>
                    </a:moveTo>
                    <a:lnTo>
                      <a:pt x="24582" y="49165"/>
                    </a:lnTo>
                    <a:cubicBezTo>
                      <a:pt x="25726" y="58311"/>
                      <a:pt x="32586" y="65172"/>
                      <a:pt x="42876" y="65172"/>
                    </a:cubicBezTo>
                    <a:cubicBezTo>
                      <a:pt x="49736" y="65172"/>
                      <a:pt x="56025" y="62313"/>
                      <a:pt x="58883" y="57168"/>
                    </a:cubicBezTo>
                    <a:lnTo>
                      <a:pt x="82322" y="59455"/>
                    </a:lnTo>
                    <a:cubicBezTo>
                      <a:pt x="74890" y="76605"/>
                      <a:pt x="60027" y="84609"/>
                      <a:pt x="42305" y="84609"/>
                    </a:cubicBezTo>
                    <a:cubicBezTo>
                      <a:pt x="18294" y="84609"/>
                      <a:pt x="0" y="66887"/>
                      <a:pt x="0" y="42304"/>
                    </a:cubicBezTo>
                    <a:cubicBezTo>
                      <a:pt x="0" y="17722"/>
                      <a:pt x="17722" y="0"/>
                      <a:pt x="41733" y="0"/>
                    </a:cubicBezTo>
                    <a:cubicBezTo>
                      <a:pt x="64028" y="0"/>
                      <a:pt x="84037" y="14292"/>
                      <a:pt x="84037" y="48021"/>
                    </a:cubicBezTo>
                    <a:lnTo>
                      <a:pt x="84609" y="49165"/>
                    </a:lnTo>
                    <a:lnTo>
                      <a:pt x="84609" y="49165"/>
                    </a:lnTo>
                    <a:close/>
                    <a:moveTo>
                      <a:pt x="24582" y="34301"/>
                    </a:moveTo>
                    <a:lnTo>
                      <a:pt x="60598" y="34301"/>
                    </a:lnTo>
                    <a:cubicBezTo>
                      <a:pt x="59455" y="26297"/>
                      <a:pt x="52595" y="19437"/>
                      <a:pt x="42876" y="19437"/>
                    </a:cubicBezTo>
                    <a:cubicBezTo>
                      <a:pt x="33158" y="19437"/>
                      <a:pt x="26297" y="25726"/>
                      <a:pt x="24582" y="34301"/>
                    </a:cubicBezTo>
                    <a:close/>
                  </a:path>
                </a:pathLst>
              </a:custGeom>
              <a:solidFill>
                <a:srgbClr val="231F20"/>
              </a:solidFill>
              <a:ln w="5707" cap="flat">
                <a:noFill/>
                <a:prstDash val="solid"/>
                <a:miter/>
              </a:ln>
            </p:spPr>
            <p:txBody>
              <a:bodyPr rtlCol="0" anchor="ctr"/>
              <a:lstStyle/>
              <a:p>
                <a:endParaRPr lang="en-US"/>
              </a:p>
            </p:txBody>
          </p:sp>
        </p:grpSp>
        <p:grpSp>
          <p:nvGrpSpPr>
            <p:cNvPr id="5" name="Graphic 6">
              <a:extLst>
                <a:ext uri="{FF2B5EF4-FFF2-40B4-BE49-F238E27FC236}">
                  <a16:creationId xmlns:a16="http://schemas.microsoft.com/office/drawing/2014/main" id="{C47EB938-13C3-D756-689C-F52E0D3BEAE5}"/>
                </a:ext>
              </a:extLst>
            </p:cNvPr>
            <p:cNvGrpSpPr/>
            <p:nvPr/>
          </p:nvGrpSpPr>
          <p:grpSpPr>
            <a:xfrm>
              <a:off x="554931" y="5926155"/>
              <a:ext cx="925551" cy="295613"/>
              <a:chOff x="554931" y="5926155"/>
              <a:chExt cx="925551" cy="295613"/>
            </a:xfrm>
            <a:solidFill>
              <a:srgbClr val="000000"/>
            </a:solidFill>
          </p:grpSpPr>
          <p:sp>
            <p:nvSpPr>
              <p:cNvPr id="36" name="Freeform 63">
                <a:extLst>
                  <a:ext uri="{FF2B5EF4-FFF2-40B4-BE49-F238E27FC236}">
                    <a16:creationId xmlns:a16="http://schemas.microsoft.com/office/drawing/2014/main" id="{477DA1D0-576B-A753-794D-34A1103EB0DD}"/>
                  </a:ext>
                </a:extLst>
              </p:cNvPr>
              <p:cNvSpPr/>
              <p:nvPr/>
            </p:nvSpPr>
            <p:spPr>
              <a:xfrm>
                <a:off x="1450184" y="6186260"/>
                <a:ext cx="30299" cy="32035"/>
              </a:xfrm>
              <a:custGeom>
                <a:avLst/>
                <a:gdLst>
                  <a:gd name="connsiteX0" fmla="*/ 0 w 30299"/>
                  <a:gd name="connsiteY0" fmla="*/ 16018 h 32035"/>
                  <a:gd name="connsiteX1" fmla="*/ 4573 w 30299"/>
                  <a:gd name="connsiteY1" fmla="*/ 4584 h 32035"/>
                  <a:gd name="connsiteX2" fmla="*/ 25154 w 30299"/>
                  <a:gd name="connsiteY2" fmla="*/ 4012 h 32035"/>
                  <a:gd name="connsiteX3" fmla="*/ 25154 w 30299"/>
                  <a:gd name="connsiteY3" fmla="*/ 4012 h 32035"/>
                  <a:gd name="connsiteX4" fmla="*/ 25726 w 30299"/>
                  <a:gd name="connsiteY4" fmla="*/ 4584 h 32035"/>
                  <a:gd name="connsiteX5" fmla="*/ 30299 w 30299"/>
                  <a:gd name="connsiteY5" fmla="*/ 16018 h 32035"/>
                  <a:gd name="connsiteX6" fmla="*/ 25726 w 30299"/>
                  <a:gd name="connsiteY6" fmla="*/ 27451 h 32035"/>
                  <a:gd name="connsiteX7" fmla="*/ 5145 w 30299"/>
                  <a:gd name="connsiteY7" fmla="*/ 28023 h 32035"/>
                  <a:gd name="connsiteX8" fmla="*/ 5145 w 30299"/>
                  <a:gd name="connsiteY8" fmla="*/ 28023 h 32035"/>
                  <a:gd name="connsiteX9" fmla="*/ 4573 w 30299"/>
                  <a:gd name="connsiteY9" fmla="*/ 27451 h 32035"/>
                  <a:gd name="connsiteX10" fmla="*/ 0 w 30299"/>
                  <a:gd name="connsiteY10" fmla="*/ 16018 h 32035"/>
                  <a:gd name="connsiteX11" fmla="*/ 2287 w 30299"/>
                  <a:gd name="connsiteY11" fmla="*/ 16018 h 32035"/>
                  <a:gd name="connsiteX12" fmla="*/ 5717 w 30299"/>
                  <a:gd name="connsiteY12" fmla="*/ 25736 h 32035"/>
                  <a:gd name="connsiteX13" fmla="*/ 22867 w 30299"/>
                  <a:gd name="connsiteY13" fmla="*/ 26308 h 32035"/>
                  <a:gd name="connsiteX14" fmla="*/ 23439 w 30299"/>
                  <a:gd name="connsiteY14" fmla="*/ 25736 h 32035"/>
                  <a:gd name="connsiteX15" fmla="*/ 23439 w 30299"/>
                  <a:gd name="connsiteY15" fmla="*/ 6871 h 32035"/>
                  <a:gd name="connsiteX16" fmla="*/ 6288 w 30299"/>
                  <a:gd name="connsiteY16" fmla="*/ 6299 h 32035"/>
                  <a:gd name="connsiteX17" fmla="*/ 6288 w 30299"/>
                  <a:gd name="connsiteY17" fmla="*/ 6299 h 32035"/>
                  <a:gd name="connsiteX18" fmla="*/ 5717 w 30299"/>
                  <a:gd name="connsiteY18" fmla="*/ 6871 h 32035"/>
                  <a:gd name="connsiteX19" fmla="*/ 2287 w 30299"/>
                  <a:gd name="connsiteY19" fmla="*/ 16018 h 32035"/>
                  <a:gd name="connsiteX20" fmla="*/ 2287 w 30299"/>
                  <a:gd name="connsiteY20" fmla="*/ 16018 h 32035"/>
                  <a:gd name="connsiteX21" fmla="*/ 2287 w 30299"/>
                  <a:gd name="connsiteY21" fmla="*/ 16018 h 32035"/>
                  <a:gd name="connsiteX22" fmla="*/ 12005 w 30299"/>
                  <a:gd name="connsiteY22" fmla="*/ 17733 h 32035"/>
                  <a:gd name="connsiteX23" fmla="*/ 12005 w 30299"/>
                  <a:gd name="connsiteY23" fmla="*/ 25165 h 32035"/>
                  <a:gd name="connsiteX24" fmla="*/ 8575 w 30299"/>
                  <a:gd name="connsiteY24" fmla="*/ 25165 h 32035"/>
                  <a:gd name="connsiteX25" fmla="*/ 8575 w 30299"/>
                  <a:gd name="connsiteY25" fmla="*/ 6871 h 32035"/>
                  <a:gd name="connsiteX26" fmla="*/ 14292 w 30299"/>
                  <a:gd name="connsiteY26" fmla="*/ 6871 h 32035"/>
                  <a:gd name="connsiteX27" fmla="*/ 19437 w 30299"/>
                  <a:gd name="connsiteY27" fmla="*/ 8014 h 32035"/>
                  <a:gd name="connsiteX28" fmla="*/ 21152 w 30299"/>
                  <a:gd name="connsiteY28" fmla="*/ 12016 h 32035"/>
                  <a:gd name="connsiteX29" fmla="*/ 20580 w 30299"/>
                  <a:gd name="connsiteY29" fmla="*/ 14303 h 32035"/>
                  <a:gd name="connsiteX30" fmla="*/ 18294 w 30299"/>
                  <a:gd name="connsiteY30" fmla="*/ 16018 h 32035"/>
                  <a:gd name="connsiteX31" fmla="*/ 20580 w 30299"/>
                  <a:gd name="connsiteY31" fmla="*/ 17733 h 32035"/>
                  <a:gd name="connsiteX32" fmla="*/ 21152 w 30299"/>
                  <a:gd name="connsiteY32" fmla="*/ 20591 h 32035"/>
                  <a:gd name="connsiteX33" fmla="*/ 21152 w 30299"/>
                  <a:gd name="connsiteY33" fmla="*/ 21735 h 32035"/>
                  <a:gd name="connsiteX34" fmla="*/ 21152 w 30299"/>
                  <a:gd name="connsiteY34" fmla="*/ 23450 h 32035"/>
                  <a:gd name="connsiteX35" fmla="*/ 21724 w 30299"/>
                  <a:gd name="connsiteY35" fmla="*/ 24593 h 32035"/>
                  <a:gd name="connsiteX36" fmla="*/ 21724 w 30299"/>
                  <a:gd name="connsiteY36" fmla="*/ 25165 h 32035"/>
                  <a:gd name="connsiteX37" fmla="*/ 18294 w 30299"/>
                  <a:gd name="connsiteY37" fmla="*/ 25165 h 32035"/>
                  <a:gd name="connsiteX38" fmla="*/ 18294 w 30299"/>
                  <a:gd name="connsiteY38" fmla="*/ 24021 h 32035"/>
                  <a:gd name="connsiteX39" fmla="*/ 18294 w 30299"/>
                  <a:gd name="connsiteY39" fmla="*/ 21163 h 32035"/>
                  <a:gd name="connsiteX40" fmla="*/ 17722 w 30299"/>
                  <a:gd name="connsiteY40" fmla="*/ 18876 h 32035"/>
                  <a:gd name="connsiteX41" fmla="*/ 15435 w 30299"/>
                  <a:gd name="connsiteY41" fmla="*/ 18304 h 32035"/>
                  <a:gd name="connsiteX42" fmla="*/ 12005 w 30299"/>
                  <a:gd name="connsiteY42" fmla="*/ 17733 h 32035"/>
                  <a:gd name="connsiteX43" fmla="*/ 12005 w 30299"/>
                  <a:gd name="connsiteY43" fmla="*/ 17733 h 32035"/>
                  <a:gd name="connsiteX44" fmla="*/ 12005 w 30299"/>
                  <a:gd name="connsiteY44" fmla="*/ 14874 h 32035"/>
                  <a:gd name="connsiteX45" fmla="*/ 15435 w 30299"/>
                  <a:gd name="connsiteY45" fmla="*/ 14874 h 32035"/>
                  <a:gd name="connsiteX46" fmla="*/ 17722 w 30299"/>
                  <a:gd name="connsiteY46" fmla="*/ 14303 h 32035"/>
                  <a:gd name="connsiteX47" fmla="*/ 18865 w 30299"/>
                  <a:gd name="connsiteY47" fmla="*/ 12588 h 32035"/>
                  <a:gd name="connsiteX48" fmla="*/ 18294 w 30299"/>
                  <a:gd name="connsiteY48" fmla="*/ 10301 h 32035"/>
                  <a:gd name="connsiteX49" fmla="*/ 15435 w 30299"/>
                  <a:gd name="connsiteY49" fmla="*/ 9729 h 32035"/>
                  <a:gd name="connsiteX50" fmla="*/ 12577 w 30299"/>
                  <a:gd name="connsiteY50" fmla="*/ 9729 h 32035"/>
                  <a:gd name="connsiteX51" fmla="*/ 12005 w 30299"/>
                  <a:gd name="connsiteY51" fmla="*/ 14874 h 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299" h="32035">
                    <a:moveTo>
                      <a:pt x="0" y="16018"/>
                    </a:moveTo>
                    <a:cubicBezTo>
                      <a:pt x="0" y="12016"/>
                      <a:pt x="1715" y="8014"/>
                      <a:pt x="4573" y="4584"/>
                    </a:cubicBezTo>
                    <a:cubicBezTo>
                      <a:pt x="10290" y="-1133"/>
                      <a:pt x="19437" y="-1704"/>
                      <a:pt x="25154" y="4012"/>
                    </a:cubicBezTo>
                    <a:lnTo>
                      <a:pt x="25154" y="4012"/>
                    </a:lnTo>
                    <a:lnTo>
                      <a:pt x="25726" y="4584"/>
                    </a:lnTo>
                    <a:cubicBezTo>
                      <a:pt x="28584" y="7443"/>
                      <a:pt x="30299" y="11444"/>
                      <a:pt x="30299" y="16018"/>
                    </a:cubicBezTo>
                    <a:cubicBezTo>
                      <a:pt x="30299" y="20020"/>
                      <a:pt x="28584" y="24593"/>
                      <a:pt x="25726" y="27451"/>
                    </a:cubicBezTo>
                    <a:cubicBezTo>
                      <a:pt x="20009" y="33168"/>
                      <a:pt x="10862" y="33740"/>
                      <a:pt x="5145" y="28023"/>
                    </a:cubicBezTo>
                    <a:lnTo>
                      <a:pt x="5145" y="28023"/>
                    </a:lnTo>
                    <a:lnTo>
                      <a:pt x="4573" y="27451"/>
                    </a:lnTo>
                    <a:cubicBezTo>
                      <a:pt x="1143" y="24593"/>
                      <a:pt x="0" y="20591"/>
                      <a:pt x="0" y="16018"/>
                    </a:cubicBezTo>
                    <a:close/>
                    <a:moveTo>
                      <a:pt x="2287" y="16018"/>
                    </a:moveTo>
                    <a:cubicBezTo>
                      <a:pt x="2287" y="19448"/>
                      <a:pt x="3430" y="22878"/>
                      <a:pt x="5717" y="25736"/>
                    </a:cubicBezTo>
                    <a:cubicBezTo>
                      <a:pt x="10290" y="30310"/>
                      <a:pt x="17722" y="30881"/>
                      <a:pt x="22867" y="26308"/>
                    </a:cubicBezTo>
                    <a:lnTo>
                      <a:pt x="23439" y="25736"/>
                    </a:lnTo>
                    <a:cubicBezTo>
                      <a:pt x="28584" y="20591"/>
                      <a:pt x="28584" y="12016"/>
                      <a:pt x="23439" y="6871"/>
                    </a:cubicBezTo>
                    <a:cubicBezTo>
                      <a:pt x="18865" y="1726"/>
                      <a:pt x="11434" y="1726"/>
                      <a:pt x="6288" y="6299"/>
                    </a:cubicBezTo>
                    <a:lnTo>
                      <a:pt x="6288" y="6299"/>
                    </a:lnTo>
                    <a:lnTo>
                      <a:pt x="5717" y="6871"/>
                    </a:lnTo>
                    <a:cubicBezTo>
                      <a:pt x="3430" y="9158"/>
                      <a:pt x="2287" y="12588"/>
                      <a:pt x="2287" y="16018"/>
                    </a:cubicBezTo>
                    <a:lnTo>
                      <a:pt x="2287" y="16018"/>
                    </a:lnTo>
                    <a:lnTo>
                      <a:pt x="2287" y="16018"/>
                    </a:lnTo>
                    <a:close/>
                    <a:moveTo>
                      <a:pt x="12005" y="17733"/>
                    </a:moveTo>
                    <a:lnTo>
                      <a:pt x="12005" y="25165"/>
                    </a:lnTo>
                    <a:lnTo>
                      <a:pt x="8575" y="25165"/>
                    </a:lnTo>
                    <a:lnTo>
                      <a:pt x="8575" y="6871"/>
                    </a:lnTo>
                    <a:lnTo>
                      <a:pt x="14292" y="6871"/>
                    </a:lnTo>
                    <a:cubicBezTo>
                      <a:pt x="16007" y="6871"/>
                      <a:pt x="17722" y="7443"/>
                      <a:pt x="19437" y="8014"/>
                    </a:cubicBezTo>
                    <a:cubicBezTo>
                      <a:pt x="20580" y="9158"/>
                      <a:pt x="21152" y="10301"/>
                      <a:pt x="21152" y="12016"/>
                    </a:cubicBezTo>
                    <a:cubicBezTo>
                      <a:pt x="21152" y="12588"/>
                      <a:pt x="21152" y="13731"/>
                      <a:pt x="20580" y="14303"/>
                    </a:cubicBezTo>
                    <a:cubicBezTo>
                      <a:pt x="20009" y="14874"/>
                      <a:pt x="19437" y="15446"/>
                      <a:pt x="18294" y="16018"/>
                    </a:cubicBezTo>
                    <a:cubicBezTo>
                      <a:pt x="18865" y="16589"/>
                      <a:pt x="20009" y="17161"/>
                      <a:pt x="20580" y="17733"/>
                    </a:cubicBezTo>
                    <a:cubicBezTo>
                      <a:pt x="21152" y="18876"/>
                      <a:pt x="21152" y="19448"/>
                      <a:pt x="21152" y="20591"/>
                    </a:cubicBezTo>
                    <a:lnTo>
                      <a:pt x="21152" y="21735"/>
                    </a:lnTo>
                    <a:cubicBezTo>
                      <a:pt x="21152" y="22306"/>
                      <a:pt x="21152" y="22878"/>
                      <a:pt x="21152" y="23450"/>
                    </a:cubicBezTo>
                    <a:cubicBezTo>
                      <a:pt x="21152" y="24021"/>
                      <a:pt x="21152" y="24021"/>
                      <a:pt x="21724" y="24593"/>
                    </a:cubicBezTo>
                    <a:lnTo>
                      <a:pt x="21724" y="25165"/>
                    </a:lnTo>
                    <a:lnTo>
                      <a:pt x="18294" y="25165"/>
                    </a:lnTo>
                    <a:cubicBezTo>
                      <a:pt x="18294" y="24593"/>
                      <a:pt x="18294" y="24021"/>
                      <a:pt x="18294" y="24021"/>
                    </a:cubicBezTo>
                    <a:lnTo>
                      <a:pt x="18294" y="21163"/>
                    </a:lnTo>
                    <a:cubicBezTo>
                      <a:pt x="18294" y="20020"/>
                      <a:pt x="18294" y="19448"/>
                      <a:pt x="17722" y="18876"/>
                    </a:cubicBezTo>
                    <a:cubicBezTo>
                      <a:pt x="17150" y="18304"/>
                      <a:pt x="16007" y="18304"/>
                      <a:pt x="15435" y="18304"/>
                    </a:cubicBezTo>
                    <a:lnTo>
                      <a:pt x="12005" y="17733"/>
                    </a:lnTo>
                    <a:lnTo>
                      <a:pt x="12005" y="17733"/>
                    </a:lnTo>
                    <a:close/>
                    <a:moveTo>
                      <a:pt x="12005" y="14874"/>
                    </a:moveTo>
                    <a:lnTo>
                      <a:pt x="15435" y="14874"/>
                    </a:lnTo>
                    <a:cubicBezTo>
                      <a:pt x="16007" y="14874"/>
                      <a:pt x="17150" y="14874"/>
                      <a:pt x="17722" y="14303"/>
                    </a:cubicBezTo>
                    <a:cubicBezTo>
                      <a:pt x="18294" y="13731"/>
                      <a:pt x="18865" y="13159"/>
                      <a:pt x="18865" y="12588"/>
                    </a:cubicBezTo>
                    <a:cubicBezTo>
                      <a:pt x="18865" y="12016"/>
                      <a:pt x="18865" y="10873"/>
                      <a:pt x="18294" y="10301"/>
                    </a:cubicBezTo>
                    <a:cubicBezTo>
                      <a:pt x="17150" y="9729"/>
                      <a:pt x="16579" y="9729"/>
                      <a:pt x="15435" y="9729"/>
                    </a:cubicBezTo>
                    <a:lnTo>
                      <a:pt x="12577" y="9729"/>
                    </a:lnTo>
                    <a:lnTo>
                      <a:pt x="12005" y="14874"/>
                    </a:lnTo>
                    <a:close/>
                  </a:path>
                </a:pathLst>
              </a:custGeom>
              <a:solidFill>
                <a:srgbClr val="000000"/>
              </a:solidFill>
              <a:ln w="5707" cap="flat">
                <a:noFill/>
                <a:prstDash val="solid"/>
                <a:miter/>
              </a:ln>
            </p:spPr>
            <p:txBody>
              <a:bodyPr rtlCol="0" anchor="ctr"/>
              <a:lstStyle/>
              <a:p>
                <a:endParaRPr lang="en-US"/>
              </a:p>
            </p:txBody>
          </p:sp>
          <p:sp>
            <p:nvSpPr>
              <p:cNvPr id="37" name="Freeform 64">
                <a:extLst>
                  <a:ext uri="{FF2B5EF4-FFF2-40B4-BE49-F238E27FC236}">
                    <a16:creationId xmlns:a16="http://schemas.microsoft.com/office/drawing/2014/main" id="{8E7EC177-1B74-2909-1165-63F1DC423824}"/>
                  </a:ext>
                </a:extLst>
              </p:cNvPr>
              <p:cNvSpPr/>
              <p:nvPr/>
            </p:nvSpPr>
            <p:spPr>
              <a:xfrm>
                <a:off x="975117" y="5926155"/>
                <a:ext cx="350440" cy="120624"/>
              </a:xfrm>
              <a:custGeom>
                <a:avLst/>
                <a:gdLst>
                  <a:gd name="connsiteX0" fmla="*/ 345295 w 350440"/>
                  <a:gd name="connsiteY0" fmla="*/ 86324 h 120624"/>
                  <a:gd name="connsiteX1" fmla="*/ 174363 w 350440"/>
                  <a:gd name="connsiteY1" fmla="*/ 0 h 120624"/>
                  <a:gd name="connsiteX2" fmla="*/ 5145 w 350440"/>
                  <a:gd name="connsiteY2" fmla="*/ 86324 h 120624"/>
                  <a:gd name="connsiteX3" fmla="*/ 0 w 350440"/>
                  <a:gd name="connsiteY3" fmla="*/ 99473 h 120624"/>
                  <a:gd name="connsiteX4" fmla="*/ 4573 w 350440"/>
                  <a:gd name="connsiteY4" fmla="*/ 112621 h 120624"/>
                  <a:gd name="connsiteX5" fmla="*/ 20009 w 350440"/>
                  <a:gd name="connsiteY5" fmla="*/ 120625 h 120624"/>
                  <a:gd name="connsiteX6" fmla="*/ 38874 w 350440"/>
                  <a:gd name="connsiteY6" fmla="*/ 110334 h 120624"/>
                  <a:gd name="connsiteX7" fmla="*/ 174363 w 350440"/>
                  <a:gd name="connsiteY7" fmla="*/ 8575 h 120624"/>
                  <a:gd name="connsiteX8" fmla="*/ 312138 w 350440"/>
                  <a:gd name="connsiteY8" fmla="*/ 111478 h 120624"/>
                  <a:gd name="connsiteX9" fmla="*/ 332718 w 350440"/>
                  <a:gd name="connsiteY9" fmla="*/ 120053 h 120624"/>
                  <a:gd name="connsiteX10" fmla="*/ 350440 w 350440"/>
                  <a:gd name="connsiteY10" fmla="*/ 99473 h 120624"/>
                  <a:gd name="connsiteX11" fmla="*/ 345295 w 350440"/>
                  <a:gd name="connsiteY11" fmla="*/ 86324 h 120624"/>
                  <a:gd name="connsiteX12" fmla="*/ 345295 w 350440"/>
                  <a:gd name="connsiteY12" fmla="*/ 86324 h 12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440" h="120624">
                    <a:moveTo>
                      <a:pt x="345295" y="86324"/>
                    </a:moveTo>
                    <a:cubicBezTo>
                      <a:pt x="310423" y="25726"/>
                      <a:pt x="240106" y="0"/>
                      <a:pt x="174363" y="0"/>
                    </a:cubicBezTo>
                    <a:cubicBezTo>
                      <a:pt x="108619" y="0"/>
                      <a:pt x="38874" y="25726"/>
                      <a:pt x="5145" y="86324"/>
                    </a:cubicBezTo>
                    <a:cubicBezTo>
                      <a:pt x="2287" y="90326"/>
                      <a:pt x="572" y="94899"/>
                      <a:pt x="0" y="99473"/>
                    </a:cubicBezTo>
                    <a:cubicBezTo>
                      <a:pt x="0" y="104046"/>
                      <a:pt x="1715" y="109191"/>
                      <a:pt x="4573" y="112621"/>
                    </a:cubicBezTo>
                    <a:cubicBezTo>
                      <a:pt x="8575" y="117195"/>
                      <a:pt x="14292" y="120053"/>
                      <a:pt x="20009" y="120625"/>
                    </a:cubicBezTo>
                    <a:cubicBezTo>
                      <a:pt x="27441" y="120625"/>
                      <a:pt x="34873" y="116623"/>
                      <a:pt x="38874" y="110334"/>
                    </a:cubicBezTo>
                    <a:cubicBezTo>
                      <a:pt x="72032" y="50308"/>
                      <a:pt x="110334" y="8575"/>
                      <a:pt x="174363" y="8575"/>
                    </a:cubicBezTo>
                    <a:cubicBezTo>
                      <a:pt x="238391" y="8575"/>
                      <a:pt x="278980" y="52595"/>
                      <a:pt x="312138" y="111478"/>
                    </a:cubicBezTo>
                    <a:cubicBezTo>
                      <a:pt x="316711" y="117766"/>
                      <a:pt x="324715" y="121196"/>
                      <a:pt x="332718" y="120053"/>
                    </a:cubicBezTo>
                    <a:cubicBezTo>
                      <a:pt x="344724" y="119481"/>
                      <a:pt x="350440" y="106333"/>
                      <a:pt x="350440" y="99473"/>
                    </a:cubicBezTo>
                    <a:cubicBezTo>
                      <a:pt x="349297" y="94899"/>
                      <a:pt x="347582" y="90326"/>
                      <a:pt x="345295" y="86324"/>
                    </a:cubicBezTo>
                    <a:lnTo>
                      <a:pt x="345295" y="86324"/>
                    </a:lnTo>
                    <a:close/>
                  </a:path>
                </a:pathLst>
              </a:custGeom>
              <a:solidFill>
                <a:srgbClr val="000000"/>
              </a:solidFill>
              <a:ln w="5707" cap="flat">
                <a:noFill/>
                <a:prstDash val="solid"/>
                <a:miter/>
              </a:ln>
            </p:spPr>
            <p:txBody>
              <a:bodyPr rtlCol="0" anchor="ctr"/>
              <a:lstStyle/>
              <a:p>
                <a:endParaRPr lang="en-US"/>
              </a:p>
            </p:txBody>
          </p:sp>
          <p:sp>
            <p:nvSpPr>
              <p:cNvPr id="38" name="Freeform 65">
                <a:extLst>
                  <a:ext uri="{FF2B5EF4-FFF2-40B4-BE49-F238E27FC236}">
                    <a16:creationId xmlns:a16="http://schemas.microsoft.com/office/drawing/2014/main" id="{9B19B1FF-641F-5A2B-C2F5-DBE19DA742B7}"/>
                  </a:ext>
                </a:extLst>
              </p:cNvPr>
              <p:cNvSpPr/>
              <p:nvPr/>
            </p:nvSpPr>
            <p:spPr>
              <a:xfrm>
                <a:off x="554931" y="6031916"/>
                <a:ext cx="110334" cy="187511"/>
              </a:xfrm>
              <a:custGeom>
                <a:avLst/>
                <a:gdLst>
                  <a:gd name="connsiteX0" fmla="*/ 34873 w 110334"/>
                  <a:gd name="connsiteY0" fmla="*/ 48021 h 187511"/>
                  <a:gd name="connsiteX1" fmla="*/ 58883 w 110334"/>
                  <a:gd name="connsiteY1" fmla="*/ 22867 h 187511"/>
                  <a:gd name="connsiteX2" fmla="*/ 110334 w 110334"/>
                  <a:gd name="connsiteY2" fmla="*/ 22867 h 187511"/>
                  <a:gd name="connsiteX3" fmla="*/ 110334 w 110334"/>
                  <a:gd name="connsiteY3" fmla="*/ 0 h 187511"/>
                  <a:gd name="connsiteX4" fmla="*/ 42876 w 110334"/>
                  <a:gd name="connsiteY4" fmla="*/ 0 h 187511"/>
                  <a:gd name="connsiteX5" fmla="*/ 0 w 110334"/>
                  <a:gd name="connsiteY5" fmla="*/ 51451 h 187511"/>
                  <a:gd name="connsiteX6" fmla="*/ 0 w 110334"/>
                  <a:gd name="connsiteY6" fmla="*/ 136060 h 187511"/>
                  <a:gd name="connsiteX7" fmla="*/ 42876 w 110334"/>
                  <a:gd name="connsiteY7" fmla="*/ 187511 h 187511"/>
                  <a:gd name="connsiteX8" fmla="*/ 109763 w 110334"/>
                  <a:gd name="connsiteY8" fmla="*/ 187511 h 187511"/>
                  <a:gd name="connsiteX9" fmla="*/ 109763 w 110334"/>
                  <a:gd name="connsiteY9" fmla="*/ 164644 h 187511"/>
                  <a:gd name="connsiteX10" fmla="*/ 58311 w 110334"/>
                  <a:gd name="connsiteY10" fmla="*/ 164644 h 187511"/>
                  <a:gd name="connsiteX11" fmla="*/ 34301 w 110334"/>
                  <a:gd name="connsiteY11" fmla="*/ 139490 h 187511"/>
                  <a:gd name="connsiteX12" fmla="*/ 34301 w 110334"/>
                  <a:gd name="connsiteY12" fmla="*/ 102331 h 187511"/>
                  <a:gd name="connsiteX13" fmla="*/ 102903 w 110334"/>
                  <a:gd name="connsiteY13" fmla="*/ 102331 h 187511"/>
                  <a:gd name="connsiteX14" fmla="*/ 102903 w 110334"/>
                  <a:gd name="connsiteY14" fmla="*/ 79464 h 187511"/>
                  <a:gd name="connsiteX15" fmla="*/ 34301 w 110334"/>
                  <a:gd name="connsiteY15" fmla="*/ 79464 h 187511"/>
                  <a:gd name="connsiteX16" fmla="*/ 34873 w 110334"/>
                  <a:gd name="connsiteY16" fmla="*/ 48021 h 187511"/>
                  <a:gd name="connsiteX17" fmla="*/ 34873 w 110334"/>
                  <a:gd name="connsiteY17" fmla="*/ 48021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334" h="187511">
                    <a:moveTo>
                      <a:pt x="34873" y="48021"/>
                    </a:moveTo>
                    <a:cubicBezTo>
                      <a:pt x="34873" y="34873"/>
                      <a:pt x="42876" y="22867"/>
                      <a:pt x="58883" y="22867"/>
                    </a:cubicBezTo>
                    <a:lnTo>
                      <a:pt x="110334" y="22867"/>
                    </a:lnTo>
                    <a:lnTo>
                      <a:pt x="110334" y="0"/>
                    </a:lnTo>
                    <a:lnTo>
                      <a:pt x="42876" y="0"/>
                    </a:lnTo>
                    <a:cubicBezTo>
                      <a:pt x="18294" y="0"/>
                      <a:pt x="0" y="22867"/>
                      <a:pt x="0" y="51451"/>
                    </a:cubicBezTo>
                    <a:lnTo>
                      <a:pt x="0" y="136060"/>
                    </a:lnTo>
                    <a:cubicBezTo>
                      <a:pt x="0" y="164072"/>
                      <a:pt x="18294" y="187511"/>
                      <a:pt x="42876" y="187511"/>
                    </a:cubicBezTo>
                    <a:lnTo>
                      <a:pt x="109763" y="187511"/>
                    </a:lnTo>
                    <a:lnTo>
                      <a:pt x="109763" y="164644"/>
                    </a:lnTo>
                    <a:lnTo>
                      <a:pt x="58311" y="164644"/>
                    </a:lnTo>
                    <a:cubicBezTo>
                      <a:pt x="42876" y="164644"/>
                      <a:pt x="34301" y="152639"/>
                      <a:pt x="34301" y="139490"/>
                    </a:cubicBezTo>
                    <a:lnTo>
                      <a:pt x="34301" y="102331"/>
                    </a:lnTo>
                    <a:lnTo>
                      <a:pt x="102903" y="102331"/>
                    </a:lnTo>
                    <a:lnTo>
                      <a:pt x="102903" y="79464"/>
                    </a:lnTo>
                    <a:lnTo>
                      <a:pt x="34301" y="79464"/>
                    </a:lnTo>
                    <a:lnTo>
                      <a:pt x="34873" y="48021"/>
                    </a:lnTo>
                    <a:lnTo>
                      <a:pt x="34873" y="48021"/>
                    </a:lnTo>
                    <a:close/>
                  </a:path>
                </a:pathLst>
              </a:custGeom>
              <a:solidFill>
                <a:srgbClr val="000000"/>
              </a:solidFill>
              <a:ln w="5707" cap="flat">
                <a:noFill/>
                <a:prstDash val="solid"/>
                <a:miter/>
              </a:ln>
            </p:spPr>
            <p:txBody>
              <a:bodyPr rtlCol="0" anchor="ctr"/>
              <a:lstStyle/>
              <a:p>
                <a:endParaRPr lang="en-US"/>
              </a:p>
            </p:txBody>
          </p:sp>
          <p:sp>
            <p:nvSpPr>
              <p:cNvPr id="39" name="Freeform 66">
                <a:extLst>
                  <a:ext uri="{FF2B5EF4-FFF2-40B4-BE49-F238E27FC236}">
                    <a16:creationId xmlns:a16="http://schemas.microsoft.com/office/drawing/2014/main" id="{0A7D8BBC-22CB-5C06-E2F4-ADE076E46FCC}"/>
                  </a:ext>
                </a:extLst>
              </p:cNvPr>
              <p:cNvSpPr/>
              <p:nvPr/>
            </p:nvSpPr>
            <p:spPr>
              <a:xfrm>
                <a:off x="682416" y="6072506"/>
                <a:ext cx="143491" cy="146350"/>
              </a:xfrm>
              <a:custGeom>
                <a:avLst/>
                <a:gdLst>
                  <a:gd name="connsiteX0" fmla="*/ 101759 w 143491"/>
                  <a:gd name="connsiteY0" fmla="*/ 146350 h 146350"/>
                  <a:gd name="connsiteX1" fmla="*/ 70888 w 143491"/>
                  <a:gd name="connsiteY1" fmla="*/ 93184 h 146350"/>
                  <a:gd name="connsiteX2" fmla="*/ 70317 w 143491"/>
                  <a:gd name="connsiteY2" fmla="*/ 93184 h 146350"/>
                  <a:gd name="connsiteX3" fmla="*/ 38303 w 143491"/>
                  <a:gd name="connsiteY3" fmla="*/ 146350 h 146350"/>
                  <a:gd name="connsiteX4" fmla="*/ 0 w 143491"/>
                  <a:gd name="connsiteY4" fmla="*/ 146350 h 146350"/>
                  <a:gd name="connsiteX5" fmla="*/ 51451 w 143491"/>
                  <a:gd name="connsiteY5" fmla="*/ 70888 h 146350"/>
                  <a:gd name="connsiteX6" fmla="*/ 5717 w 143491"/>
                  <a:gd name="connsiteY6" fmla="*/ 0 h 146350"/>
                  <a:gd name="connsiteX7" fmla="*/ 45163 w 143491"/>
                  <a:gd name="connsiteY7" fmla="*/ 0 h 146350"/>
                  <a:gd name="connsiteX8" fmla="*/ 73175 w 143491"/>
                  <a:gd name="connsiteY8" fmla="*/ 48021 h 146350"/>
                  <a:gd name="connsiteX9" fmla="*/ 73747 w 143491"/>
                  <a:gd name="connsiteY9" fmla="*/ 48021 h 146350"/>
                  <a:gd name="connsiteX10" fmla="*/ 102903 w 143491"/>
                  <a:gd name="connsiteY10" fmla="*/ 0 h 146350"/>
                  <a:gd name="connsiteX11" fmla="*/ 138347 w 143491"/>
                  <a:gd name="connsiteY11" fmla="*/ 0 h 146350"/>
                  <a:gd name="connsiteX12" fmla="*/ 90897 w 143491"/>
                  <a:gd name="connsiteY12" fmla="*/ 68602 h 146350"/>
                  <a:gd name="connsiteX13" fmla="*/ 143492 w 143491"/>
                  <a:gd name="connsiteY13" fmla="*/ 146350 h 14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491" h="146350">
                    <a:moveTo>
                      <a:pt x="101759" y="146350"/>
                    </a:moveTo>
                    <a:lnTo>
                      <a:pt x="70888" y="93184"/>
                    </a:lnTo>
                    <a:lnTo>
                      <a:pt x="70317" y="93184"/>
                    </a:lnTo>
                    <a:lnTo>
                      <a:pt x="38303" y="146350"/>
                    </a:lnTo>
                    <a:lnTo>
                      <a:pt x="0" y="146350"/>
                    </a:lnTo>
                    <a:lnTo>
                      <a:pt x="51451" y="70888"/>
                    </a:lnTo>
                    <a:lnTo>
                      <a:pt x="5717" y="0"/>
                    </a:lnTo>
                    <a:lnTo>
                      <a:pt x="45163" y="0"/>
                    </a:lnTo>
                    <a:lnTo>
                      <a:pt x="73175" y="48021"/>
                    </a:lnTo>
                    <a:lnTo>
                      <a:pt x="73747" y="48021"/>
                    </a:lnTo>
                    <a:lnTo>
                      <a:pt x="102903" y="0"/>
                    </a:lnTo>
                    <a:lnTo>
                      <a:pt x="138347" y="0"/>
                    </a:lnTo>
                    <a:lnTo>
                      <a:pt x="90897" y="68602"/>
                    </a:lnTo>
                    <a:lnTo>
                      <a:pt x="143492" y="146350"/>
                    </a:lnTo>
                    <a:close/>
                  </a:path>
                </a:pathLst>
              </a:custGeom>
              <a:solidFill>
                <a:srgbClr val="000000"/>
              </a:solidFill>
              <a:ln w="5707" cap="flat">
                <a:noFill/>
                <a:prstDash val="solid"/>
                <a:miter/>
              </a:ln>
            </p:spPr>
            <p:txBody>
              <a:bodyPr rtlCol="0" anchor="ctr"/>
              <a:lstStyle/>
              <a:p>
                <a:endParaRPr lang="en-US"/>
              </a:p>
            </p:txBody>
          </p:sp>
          <p:sp>
            <p:nvSpPr>
              <p:cNvPr id="40" name="Freeform 67">
                <a:extLst>
                  <a:ext uri="{FF2B5EF4-FFF2-40B4-BE49-F238E27FC236}">
                    <a16:creationId xmlns:a16="http://schemas.microsoft.com/office/drawing/2014/main" id="{A70D99DE-7A50-C251-C0B4-A64D059B84C6}"/>
                  </a:ext>
                </a:extLst>
              </p:cNvPr>
              <p:cNvSpPr/>
              <p:nvPr/>
            </p:nvSpPr>
            <p:spPr>
              <a:xfrm>
                <a:off x="847060" y="6031916"/>
                <a:ext cx="109762" cy="187511"/>
              </a:xfrm>
              <a:custGeom>
                <a:avLst/>
                <a:gdLst>
                  <a:gd name="connsiteX0" fmla="*/ 34873 w 109762"/>
                  <a:gd name="connsiteY0" fmla="*/ 0 h 187511"/>
                  <a:gd name="connsiteX1" fmla="*/ 34873 w 109762"/>
                  <a:gd name="connsiteY1" fmla="*/ 139490 h 187511"/>
                  <a:gd name="connsiteX2" fmla="*/ 58883 w 109762"/>
                  <a:gd name="connsiteY2" fmla="*/ 164644 h 187511"/>
                  <a:gd name="connsiteX3" fmla="*/ 109763 w 109762"/>
                  <a:gd name="connsiteY3" fmla="*/ 164644 h 187511"/>
                  <a:gd name="connsiteX4" fmla="*/ 109763 w 109762"/>
                  <a:gd name="connsiteY4" fmla="*/ 187511 h 187511"/>
                  <a:gd name="connsiteX5" fmla="*/ 42876 w 109762"/>
                  <a:gd name="connsiteY5" fmla="*/ 187511 h 187511"/>
                  <a:gd name="connsiteX6" fmla="*/ 0 w 109762"/>
                  <a:gd name="connsiteY6" fmla="*/ 136060 h 187511"/>
                  <a:gd name="connsiteX7" fmla="*/ 0 w 109762"/>
                  <a:gd name="connsiteY7" fmla="*/ 0 h 187511"/>
                  <a:gd name="connsiteX8" fmla="*/ 34873 w 109762"/>
                  <a:gd name="connsiteY8" fmla="*/ 0 h 187511"/>
                  <a:gd name="connsiteX9" fmla="*/ 34873 w 109762"/>
                  <a:gd name="connsiteY9" fmla="*/ 0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62" h="187511">
                    <a:moveTo>
                      <a:pt x="34873" y="0"/>
                    </a:moveTo>
                    <a:lnTo>
                      <a:pt x="34873" y="139490"/>
                    </a:lnTo>
                    <a:cubicBezTo>
                      <a:pt x="34873" y="152639"/>
                      <a:pt x="42876" y="164644"/>
                      <a:pt x="58883" y="164644"/>
                    </a:cubicBezTo>
                    <a:lnTo>
                      <a:pt x="109763" y="164644"/>
                    </a:lnTo>
                    <a:lnTo>
                      <a:pt x="109763" y="187511"/>
                    </a:lnTo>
                    <a:lnTo>
                      <a:pt x="42876" y="187511"/>
                    </a:lnTo>
                    <a:cubicBezTo>
                      <a:pt x="18294" y="187511"/>
                      <a:pt x="0" y="164644"/>
                      <a:pt x="0" y="136060"/>
                    </a:cubicBezTo>
                    <a:lnTo>
                      <a:pt x="0" y="0"/>
                    </a:lnTo>
                    <a:lnTo>
                      <a:pt x="34873" y="0"/>
                    </a:lnTo>
                    <a:lnTo>
                      <a:pt x="34873" y="0"/>
                    </a:lnTo>
                    <a:close/>
                  </a:path>
                </a:pathLst>
              </a:custGeom>
              <a:solidFill>
                <a:srgbClr val="000000"/>
              </a:solidFill>
              <a:ln w="5707" cap="flat">
                <a:noFill/>
                <a:prstDash val="solid"/>
                <a:miter/>
              </a:ln>
            </p:spPr>
            <p:txBody>
              <a:bodyPr rtlCol="0" anchor="ctr"/>
              <a:lstStyle/>
              <a:p>
                <a:endParaRPr lang="en-US"/>
              </a:p>
            </p:txBody>
          </p:sp>
          <p:sp>
            <p:nvSpPr>
              <p:cNvPr id="41" name="Freeform 68">
                <a:extLst>
                  <a:ext uri="{FF2B5EF4-FFF2-40B4-BE49-F238E27FC236}">
                    <a16:creationId xmlns:a16="http://schemas.microsoft.com/office/drawing/2014/main" id="{4B30D553-5E4E-0028-5534-92E4E9D03304}"/>
                  </a:ext>
                </a:extLst>
              </p:cNvPr>
              <p:cNvSpPr/>
              <p:nvPr/>
            </p:nvSpPr>
            <p:spPr>
              <a:xfrm>
                <a:off x="978547" y="6072506"/>
                <a:ext cx="33157" cy="146922"/>
              </a:xfrm>
              <a:custGeom>
                <a:avLst/>
                <a:gdLst>
                  <a:gd name="connsiteX0" fmla="*/ 0 w 33157"/>
                  <a:gd name="connsiteY0" fmla="*/ 0 h 146922"/>
                  <a:gd name="connsiteX1" fmla="*/ 33158 w 33157"/>
                  <a:gd name="connsiteY1" fmla="*/ 0 h 146922"/>
                  <a:gd name="connsiteX2" fmla="*/ 33158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8" y="0"/>
                    </a:lnTo>
                    <a:lnTo>
                      <a:pt x="33158"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2" name="Freeform 69">
                <a:extLst>
                  <a:ext uri="{FF2B5EF4-FFF2-40B4-BE49-F238E27FC236}">
                    <a16:creationId xmlns:a16="http://schemas.microsoft.com/office/drawing/2014/main" id="{1A04606C-871B-2431-49C5-E5FF792CDAA6}"/>
                  </a:ext>
                </a:extLst>
              </p:cNvPr>
              <p:cNvSpPr/>
              <p:nvPr/>
            </p:nvSpPr>
            <p:spPr>
              <a:xfrm>
                <a:off x="1043719" y="6030201"/>
                <a:ext cx="122339" cy="191513"/>
              </a:xfrm>
              <a:custGeom>
                <a:avLst/>
                <a:gdLst>
                  <a:gd name="connsiteX0" fmla="*/ 54881 w 122339"/>
                  <a:gd name="connsiteY0" fmla="*/ 60027 h 191513"/>
                  <a:gd name="connsiteX1" fmla="*/ 32586 w 122339"/>
                  <a:gd name="connsiteY1" fmla="*/ 64600 h 191513"/>
                  <a:gd name="connsiteX2" fmla="*/ 32586 w 122339"/>
                  <a:gd name="connsiteY2" fmla="*/ 168646 h 191513"/>
                  <a:gd name="connsiteX3" fmla="*/ 52023 w 122339"/>
                  <a:gd name="connsiteY3" fmla="*/ 171504 h 191513"/>
                  <a:gd name="connsiteX4" fmla="*/ 88611 w 122339"/>
                  <a:gd name="connsiteY4" fmla="*/ 114336 h 191513"/>
                  <a:gd name="connsiteX5" fmla="*/ 54881 w 122339"/>
                  <a:gd name="connsiteY5" fmla="*/ 60027 h 191513"/>
                  <a:gd name="connsiteX6" fmla="*/ 50880 w 122339"/>
                  <a:gd name="connsiteY6" fmla="*/ 191513 h 191513"/>
                  <a:gd name="connsiteX7" fmla="*/ 0 w 122339"/>
                  <a:gd name="connsiteY7" fmla="*/ 181223 h 191513"/>
                  <a:gd name="connsiteX8" fmla="*/ 0 w 122339"/>
                  <a:gd name="connsiteY8" fmla="*/ 6289 h 191513"/>
                  <a:gd name="connsiteX9" fmla="*/ 33158 w 122339"/>
                  <a:gd name="connsiteY9" fmla="*/ 0 h 191513"/>
                  <a:gd name="connsiteX10" fmla="*/ 33158 w 122339"/>
                  <a:gd name="connsiteY10" fmla="*/ 46306 h 191513"/>
                  <a:gd name="connsiteX11" fmla="*/ 64600 w 122339"/>
                  <a:gd name="connsiteY11" fmla="*/ 40589 h 191513"/>
                  <a:gd name="connsiteX12" fmla="*/ 122340 w 122339"/>
                  <a:gd name="connsiteY12" fmla="*/ 112621 h 191513"/>
                  <a:gd name="connsiteX13" fmla="*/ 50880 w 122339"/>
                  <a:gd name="connsiteY13" fmla="*/ 191513 h 19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339" h="191513">
                    <a:moveTo>
                      <a:pt x="54881" y="60027"/>
                    </a:moveTo>
                    <a:cubicBezTo>
                      <a:pt x="47450" y="59455"/>
                      <a:pt x="39446" y="61170"/>
                      <a:pt x="32586" y="64600"/>
                    </a:cubicBezTo>
                    <a:lnTo>
                      <a:pt x="32586" y="168646"/>
                    </a:lnTo>
                    <a:cubicBezTo>
                      <a:pt x="38874" y="170933"/>
                      <a:pt x="45163" y="171504"/>
                      <a:pt x="52023" y="171504"/>
                    </a:cubicBezTo>
                    <a:cubicBezTo>
                      <a:pt x="78320" y="171504"/>
                      <a:pt x="88611" y="149209"/>
                      <a:pt x="88611" y="114336"/>
                    </a:cubicBezTo>
                    <a:cubicBezTo>
                      <a:pt x="88611" y="83465"/>
                      <a:pt x="80035" y="60027"/>
                      <a:pt x="54881" y="60027"/>
                    </a:cubicBezTo>
                    <a:moveTo>
                      <a:pt x="50880" y="191513"/>
                    </a:moveTo>
                    <a:cubicBezTo>
                      <a:pt x="28012" y="191513"/>
                      <a:pt x="9147" y="186940"/>
                      <a:pt x="0" y="181223"/>
                    </a:cubicBezTo>
                    <a:lnTo>
                      <a:pt x="0" y="6289"/>
                    </a:lnTo>
                    <a:lnTo>
                      <a:pt x="33158" y="0"/>
                    </a:lnTo>
                    <a:lnTo>
                      <a:pt x="33158" y="46306"/>
                    </a:lnTo>
                    <a:cubicBezTo>
                      <a:pt x="42876" y="42304"/>
                      <a:pt x="53738" y="40018"/>
                      <a:pt x="64600" y="40589"/>
                    </a:cubicBezTo>
                    <a:cubicBezTo>
                      <a:pt x="98329" y="40589"/>
                      <a:pt x="122340" y="68602"/>
                      <a:pt x="122340" y="112621"/>
                    </a:cubicBezTo>
                    <a:cubicBezTo>
                      <a:pt x="121768" y="161786"/>
                      <a:pt x="96042" y="191513"/>
                      <a:pt x="50880" y="191513"/>
                    </a:cubicBezTo>
                  </a:path>
                </a:pathLst>
              </a:custGeom>
              <a:solidFill>
                <a:srgbClr val="000000"/>
              </a:solidFill>
              <a:ln w="5707" cap="flat">
                <a:noFill/>
                <a:prstDash val="solid"/>
                <a:miter/>
              </a:ln>
            </p:spPr>
            <p:txBody>
              <a:bodyPr rtlCol="0" anchor="ctr"/>
              <a:lstStyle/>
              <a:p>
                <a:endParaRPr lang="en-US"/>
              </a:p>
            </p:txBody>
          </p:sp>
          <p:sp>
            <p:nvSpPr>
              <p:cNvPr id="43" name="Freeform 70">
                <a:extLst>
                  <a:ext uri="{FF2B5EF4-FFF2-40B4-BE49-F238E27FC236}">
                    <a16:creationId xmlns:a16="http://schemas.microsoft.com/office/drawing/2014/main" id="{BF2C65BB-B2C5-1148-E55E-7BA233EADF54}"/>
                  </a:ext>
                </a:extLst>
              </p:cNvPr>
              <p:cNvSpPr/>
              <p:nvPr/>
            </p:nvSpPr>
            <p:spPr>
              <a:xfrm>
                <a:off x="1191212" y="6069630"/>
                <a:ext cx="76605" cy="149797"/>
              </a:xfrm>
              <a:custGeom>
                <a:avLst/>
                <a:gdLst>
                  <a:gd name="connsiteX0" fmla="*/ 69745 w 76605"/>
                  <a:gd name="connsiteY0" fmla="*/ 24599 h 149797"/>
                  <a:gd name="connsiteX1" fmla="*/ 33158 w 76605"/>
                  <a:gd name="connsiteY1" fmla="*/ 25743 h 149797"/>
                  <a:gd name="connsiteX2" fmla="*/ 33158 w 76605"/>
                  <a:gd name="connsiteY2" fmla="*/ 149797 h 149797"/>
                  <a:gd name="connsiteX3" fmla="*/ 0 w 76605"/>
                  <a:gd name="connsiteY3" fmla="*/ 149797 h 149797"/>
                  <a:gd name="connsiteX4" fmla="*/ 0 w 76605"/>
                  <a:gd name="connsiteY4" fmla="*/ 10879 h 149797"/>
                  <a:gd name="connsiteX5" fmla="*/ 76605 w 76605"/>
                  <a:gd name="connsiteY5" fmla="*/ 589 h 149797"/>
                  <a:gd name="connsiteX6" fmla="*/ 69745 w 76605"/>
                  <a:gd name="connsiteY6" fmla="*/ 24599 h 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05" h="149797">
                    <a:moveTo>
                      <a:pt x="69745" y="24599"/>
                    </a:moveTo>
                    <a:cubicBezTo>
                      <a:pt x="58883" y="20597"/>
                      <a:pt x="41161" y="21169"/>
                      <a:pt x="33158" y="25743"/>
                    </a:cubicBezTo>
                    <a:lnTo>
                      <a:pt x="33158" y="149797"/>
                    </a:lnTo>
                    <a:lnTo>
                      <a:pt x="0" y="149797"/>
                    </a:lnTo>
                    <a:lnTo>
                      <a:pt x="0" y="10879"/>
                    </a:lnTo>
                    <a:cubicBezTo>
                      <a:pt x="19437" y="2875"/>
                      <a:pt x="41733" y="-1698"/>
                      <a:pt x="76605" y="589"/>
                    </a:cubicBezTo>
                    <a:lnTo>
                      <a:pt x="69745" y="24599"/>
                    </a:lnTo>
                    <a:close/>
                  </a:path>
                </a:pathLst>
              </a:custGeom>
              <a:solidFill>
                <a:srgbClr val="000000"/>
              </a:solidFill>
              <a:ln w="5707" cap="flat">
                <a:noFill/>
                <a:prstDash val="solid"/>
                <a:miter/>
              </a:ln>
            </p:spPr>
            <p:txBody>
              <a:bodyPr rtlCol="0" anchor="ctr"/>
              <a:lstStyle/>
              <a:p>
                <a:endParaRPr lang="en-US"/>
              </a:p>
            </p:txBody>
          </p:sp>
          <p:sp>
            <p:nvSpPr>
              <p:cNvPr id="44" name="Freeform 71">
                <a:extLst>
                  <a:ext uri="{FF2B5EF4-FFF2-40B4-BE49-F238E27FC236}">
                    <a16:creationId xmlns:a16="http://schemas.microsoft.com/office/drawing/2014/main" id="{F6AE920D-B39A-D8EA-526B-4970AC3FA4BA}"/>
                  </a:ext>
                </a:extLst>
              </p:cNvPr>
              <p:cNvSpPr/>
              <p:nvPr/>
            </p:nvSpPr>
            <p:spPr>
              <a:xfrm>
                <a:off x="1287826" y="6072506"/>
                <a:ext cx="33157" cy="146922"/>
              </a:xfrm>
              <a:custGeom>
                <a:avLst/>
                <a:gdLst>
                  <a:gd name="connsiteX0" fmla="*/ 0 w 33157"/>
                  <a:gd name="connsiteY0" fmla="*/ 0 h 146922"/>
                  <a:gd name="connsiteX1" fmla="*/ 33157 w 33157"/>
                  <a:gd name="connsiteY1" fmla="*/ 0 h 146922"/>
                  <a:gd name="connsiteX2" fmla="*/ 33157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7" y="0"/>
                    </a:lnTo>
                    <a:lnTo>
                      <a:pt x="33157"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5" name="Freeform 72">
                <a:extLst>
                  <a:ext uri="{FF2B5EF4-FFF2-40B4-BE49-F238E27FC236}">
                    <a16:creationId xmlns:a16="http://schemas.microsoft.com/office/drawing/2014/main" id="{F15E289F-CE3E-F172-EC3E-FEBB46002B08}"/>
                  </a:ext>
                </a:extLst>
              </p:cNvPr>
              <p:cNvSpPr/>
              <p:nvPr/>
            </p:nvSpPr>
            <p:spPr>
              <a:xfrm>
                <a:off x="1347281" y="6070729"/>
                <a:ext cx="102330" cy="151039"/>
              </a:xfrm>
              <a:custGeom>
                <a:avLst/>
                <a:gdLst>
                  <a:gd name="connsiteX0" fmla="*/ 44591 w 102330"/>
                  <a:gd name="connsiteY0" fmla="*/ 150985 h 151039"/>
                  <a:gd name="connsiteX1" fmla="*/ 0 w 102330"/>
                  <a:gd name="connsiteY1" fmla="*/ 140695 h 151039"/>
                  <a:gd name="connsiteX2" fmla="*/ 9719 w 102330"/>
                  <a:gd name="connsiteY2" fmla="*/ 119543 h 151039"/>
                  <a:gd name="connsiteX3" fmla="*/ 40018 w 102330"/>
                  <a:gd name="connsiteY3" fmla="*/ 128118 h 151039"/>
                  <a:gd name="connsiteX4" fmla="*/ 67458 w 102330"/>
                  <a:gd name="connsiteY4" fmla="*/ 107537 h 151039"/>
                  <a:gd name="connsiteX5" fmla="*/ 41161 w 102330"/>
                  <a:gd name="connsiteY5" fmla="*/ 83527 h 151039"/>
                  <a:gd name="connsiteX6" fmla="*/ 4573 w 102330"/>
                  <a:gd name="connsiteY6" fmla="*/ 42366 h 151039"/>
                  <a:gd name="connsiteX7" fmla="*/ 55453 w 102330"/>
                  <a:gd name="connsiteY7" fmla="*/ 61 h 151039"/>
                  <a:gd name="connsiteX8" fmla="*/ 97186 w 102330"/>
                  <a:gd name="connsiteY8" fmla="*/ 10351 h 151039"/>
                  <a:gd name="connsiteX9" fmla="*/ 88039 w 102330"/>
                  <a:gd name="connsiteY9" fmla="*/ 29789 h 151039"/>
                  <a:gd name="connsiteX10" fmla="*/ 62885 w 102330"/>
                  <a:gd name="connsiteY10" fmla="*/ 21785 h 151039"/>
                  <a:gd name="connsiteX11" fmla="*/ 37731 w 102330"/>
                  <a:gd name="connsiteY11" fmla="*/ 41222 h 151039"/>
                  <a:gd name="connsiteX12" fmla="*/ 64028 w 102330"/>
                  <a:gd name="connsiteY12" fmla="*/ 64090 h 151039"/>
                  <a:gd name="connsiteX13" fmla="*/ 102331 w 102330"/>
                  <a:gd name="connsiteY13" fmla="*/ 107537 h 151039"/>
                  <a:gd name="connsiteX14" fmla="*/ 44591 w 102330"/>
                  <a:gd name="connsiteY14" fmla="*/ 150985 h 15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30" h="151039">
                    <a:moveTo>
                      <a:pt x="44591" y="150985"/>
                    </a:moveTo>
                    <a:cubicBezTo>
                      <a:pt x="29156" y="151557"/>
                      <a:pt x="13720" y="147555"/>
                      <a:pt x="0" y="140695"/>
                    </a:cubicBezTo>
                    <a:lnTo>
                      <a:pt x="9719" y="119543"/>
                    </a:lnTo>
                    <a:cubicBezTo>
                      <a:pt x="18865" y="125259"/>
                      <a:pt x="29156" y="128118"/>
                      <a:pt x="40018" y="128118"/>
                    </a:cubicBezTo>
                    <a:cubicBezTo>
                      <a:pt x="54881" y="128118"/>
                      <a:pt x="67458" y="119543"/>
                      <a:pt x="67458" y="107537"/>
                    </a:cubicBezTo>
                    <a:cubicBezTo>
                      <a:pt x="67458" y="95532"/>
                      <a:pt x="57740" y="89243"/>
                      <a:pt x="41161" y="83527"/>
                    </a:cubicBezTo>
                    <a:cubicBezTo>
                      <a:pt x="10290" y="72665"/>
                      <a:pt x="4573" y="57801"/>
                      <a:pt x="4573" y="42366"/>
                    </a:cubicBezTo>
                    <a:cubicBezTo>
                      <a:pt x="4573" y="18927"/>
                      <a:pt x="25154" y="61"/>
                      <a:pt x="55453" y="61"/>
                    </a:cubicBezTo>
                    <a:cubicBezTo>
                      <a:pt x="70317" y="-510"/>
                      <a:pt x="84609" y="2920"/>
                      <a:pt x="97186" y="10351"/>
                    </a:cubicBezTo>
                    <a:lnTo>
                      <a:pt x="88039" y="29789"/>
                    </a:lnTo>
                    <a:cubicBezTo>
                      <a:pt x="80607" y="24644"/>
                      <a:pt x="71460" y="21785"/>
                      <a:pt x="62885" y="21785"/>
                    </a:cubicBezTo>
                    <a:cubicBezTo>
                      <a:pt x="48021" y="21785"/>
                      <a:pt x="37731" y="30932"/>
                      <a:pt x="37731" y="41222"/>
                    </a:cubicBezTo>
                    <a:cubicBezTo>
                      <a:pt x="37731" y="53228"/>
                      <a:pt x="49736" y="58944"/>
                      <a:pt x="64028" y="64090"/>
                    </a:cubicBezTo>
                    <a:cubicBezTo>
                      <a:pt x="95471" y="75523"/>
                      <a:pt x="102331" y="90387"/>
                      <a:pt x="102331" y="107537"/>
                    </a:cubicBezTo>
                    <a:cubicBezTo>
                      <a:pt x="101759" y="129833"/>
                      <a:pt x="79464" y="150413"/>
                      <a:pt x="44591" y="150985"/>
                    </a:cubicBezTo>
                  </a:path>
                </a:pathLst>
              </a:custGeom>
              <a:solidFill>
                <a:srgbClr val="000000"/>
              </a:solidFill>
              <a:ln w="5707" cap="flat">
                <a:noFill/>
                <a:prstDash val="solid"/>
                <a:miter/>
              </a:ln>
            </p:spPr>
            <p:txBody>
              <a:bodyPr rtlCol="0" anchor="ctr"/>
              <a:lstStyle/>
              <a:p>
                <a:endParaRPr lang="en-US"/>
              </a:p>
            </p:txBody>
          </p:sp>
        </p:grpSp>
        <p:grpSp>
          <p:nvGrpSpPr>
            <p:cNvPr id="7" name="Graphic 6">
              <a:extLst>
                <a:ext uri="{FF2B5EF4-FFF2-40B4-BE49-F238E27FC236}">
                  <a16:creationId xmlns:a16="http://schemas.microsoft.com/office/drawing/2014/main" id="{5D364790-A936-FF94-957F-52BC058CA0B2}"/>
                </a:ext>
              </a:extLst>
            </p:cNvPr>
            <p:cNvGrpSpPr/>
            <p:nvPr/>
          </p:nvGrpSpPr>
          <p:grpSpPr>
            <a:xfrm>
              <a:off x="1689718" y="6018196"/>
              <a:ext cx="1408050" cy="206977"/>
              <a:chOff x="1689718" y="6018196"/>
              <a:chExt cx="1408050" cy="206977"/>
            </a:xfrm>
            <a:solidFill>
              <a:srgbClr val="000000"/>
            </a:solidFill>
          </p:grpSpPr>
          <p:sp>
            <p:nvSpPr>
              <p:cNvPr id="9" name="Freeform 50">
                <a:extLst>
                  <a:ext uri="{FF2B5EF4-FFF2-40B4-BE49-F238E27FC236}">
                    <a16:creationId xmlns:a16="http://schemas.microsoft.com/office/drawing/2014/main" id="{AB544DE5-5571-AACB-5864-8AF858AA4B4E}"/>
                  </a:ext>
                </a:extLst>
              </p:cNvPr>
              <p:cNvSpPr/>
              <p:nvPr/>
            </p:nvSpPr>
            <p:spPr>
              <a:xfrm>
                <a:off x="1689718"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023 w 77748"/>
                  <a:gd name="connsiteY8" fmla="*/ 19437 h 204090"/>
                  <a:gd name="connsiteX9" fmla="*/ 26297 w 77748"/>
                  <a:gd name="connsiteY9" fmla="*/ 0 h 204090"/>
                  <a:gd name="connsiteX10" fmla="*/ 572 w 77748"/>
                  <a:gd name="connsiteY10" fmla="*/ 19437 h 204090"/>
                  <a:gd name="connsiteX11" fmla="*/ 26297 w 77748"/>
                  <a:gd name="connsiteY11" fmla="*/ 38874 h 204090"/>
                  <a:gd name="connsiteX12" fmla="*/ 52023 w 77748"/>
                  <a:gd name="connsiteY12" fmla="*/ 19437 h 204090"/>
                  <a:gd name="connsiteX13" fmla="*/ 52023 w 77748"/>
                  <a:gd name="connsiteY13"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48" h="204090">
                    <a:moveTo>
                      <a:pt x="52595" y="157784"/>
                    </a:moveTo>
                    <a:cubicBezTo>
                      <a:pt x="52023" y="176649"/>
                      <a:pt x="61742"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2023" y="19437"/>
                    </a:moveTo>
                    <a:cubicBezTo>
                      <a:pt x="52023" y="8575"/>
                      <a:pt x="40589" y="0"/>
                      <a:pt x="26297" y="0"/>
                    </a:cubicBezTo>
                    <a:cubicBezTo>
                      <a:pt x="12005" y="0"/>
                      <a:pt x="572" y="8575"/>
                      <a:pt x="572" y="19437"/>
                    </a:cubicBezTo>
                    <a:cubicBezTo>
                      <a:pt x="572" y="30299"/>
                      <a:pt x="12005" y="38874"/>
                      <a:pt x="26297" y="38874"/>
                    </a:cubicBezTo>
                    <a:cubicBezTo>
                      <a:pt x="40589" y="38874"/>
                      <a:pt x="52023" y="30299"/>
                      <a:pt x="52023" y="19437"/>
                    </a:cubicBezTo>
                    <a:lnTo>
                      <a:pt x="52023" y="19437"/>
                    </a:lnTo>
                    <a:close/>
                  </a:path>
                </a:pathLst>
              </a:custGeom>
              <a:solidFill>
                <a:srgbClr val="000000"/>
              </a:solidFill>
              <a:ln w="5707"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D63BC37-2610-4C45-B741-97BCA08110AA}"/>
                  </a:ext>
                </a:extLst>
              </p:cNvPr>
              <p:cNvSpPr/>
              <p:nvPr/>
            </p:nvSpPr>
            <p:spPr>
              <a:xfrm>
                <a:off x="1754890"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1451 w 77748"/>
                  <a:gd name="connsiteY8" fmla="*/ 19437 h 204090"/>
                  <a:gd name="connsiteX9" fmla="*/ 25726 w 77748"/>
                  <a:gd name="connsiteY9" fmla="*/ 0 h 204090"/>
                  <a:gd name="connsiteX10" fmla="*/ 0 w 77748"/>
                  <a:gd name="connsiteY10" fmla="*/ 19437 h 204090"/>
                  <a:gd name="connsiteX11" fmla="*/ 25726 w 77748"/>
                  <a:gd name="connsiteY11" fmla="*/ 38874 h 204090"/>
                  <a:gd name="connsiteX12" fmla="*/ 51451 w 77748"/>
                  <a:gd name="connsiteY12" fmla="*/ 19437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lnTo>
                      <a:pt x="51451" y="19437"/>
                    </a:lnTo>
                    <a:close/>
                  </a:path>
                </a:pathLst>
              </a:custGeom>
              <a:solidFill>
                <a:srgbClr val="000000"/>
              </a:solidFill>
              <a:ln w="5707"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DA464D97-01DA-1E60-E1F5-5B11D63A9FE8}"/>
                  </a:ext>
                </a:extLst>
              </p:cNvPr>
              <p:cNvSpPr/>
              <p:nvPr/>
            </p:nvSpPr>
            <p:spPr>
              <a:xfrm>
                <a:off x="1820633"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595 w 77748"/>
                  <a:gd name="connsiteY8" fmla="*/ 157784 h 204090"/>
                  <a:gd name="connsiteX9" fmla="*/ 51451 w 77748"/>
                  <a:gd name="connsiteY9" fmla="*/ 19437 h 204090"/>
                  <a:gd name="connsiteX10" fmla="*/ 25726 w 77748"/>
                  <a:gd name="connsiteY10" fmla="*/ 0 h 204090"/>
                  <a:gd name="connsiteX11" fmla="*/ 0 w 77748"/>
                  <a:gd name="connsiteY11" fmla="*/ 19437 h 204090"/>
                  <a:gd name="connsiteX12" fmla="*/ 25726 w 77748"/>
                  <a:gd name="connsiteY12" fmla="*/ 38874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close/>
                  </a:path>
                </a:pathLst>
              </a:custGeom>
              <a:solidFill>
                <a:srgbClr val="000000"/>
              </a:solidFill>
              <a:ln w="5707"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228C2C32-E339-F1D1-DEE4-AA66C19265BD}"/>
                  </a:ext>
                </a:extLst>
              </p:cNvPr>
              <p:cNvSpPr/>
              <p:nvPr/>
            </p:nvSpPr>
            <p:spPr>
              <a:xfrm>
                <a:off x="1963553"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962A2A1E-029B-6BAC-C7CA-09ABB5351D11}"/>
                  </a:ext>
                </a:extLst>
              </p:cNvPr>
              <p:cNvSpPr/>
              <p:nvPr/>
            </p:nvSpPr>
            <p:spPr>
              <a:xfrm>
                <a:off x="2021293"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2"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9BCD507D-3CEF-9A43-2FC4-BD76D0CEE29A}"/>
                  </a:ext>
                </a:extLst>
              </p:cNvPr>
              <p:cNvSpPr/>
              <p:nvPr/>
            </p:nvSpPr>
            <p:spPr>
              <a:xfrm>
                <a:off x="2163642"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3"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EFA53F8A-B89C-5106-99AB-EABC5DA0507F}"/>
                  </a:ext>
                </a:extLst>
              </p:cNvPr>
              <p:cNvSpPr/>
              <p:nvPr/>
            </p:nvSpPr>
            <p:spPr>
              <a:xfrm>
                <a:off x="2298558" y="6095945"/>
                <a:ext cx="129199" cy="128628"/>
              </a:xfrm>
              <a:custGeom>
                <a:avLst/>
                <a:gdLst>
                  <a:gd name="connsiteX0" fmla="*/ 0 w 129199"/>
                  <a:gd name="connsiteY0" fmla="*/ 65172 h 128628"/>
                  <a:gd name="connsiteX1" fmla="*/ 0 w 129199"/>
                  <a:gd name="connsiteY1" fmla="*/ 65172 h 128628"/>
                  <a:gd name="connsiteX2" fmla="*/ 64600 w 129199"/>
                  <a:gd name="connsiteY2" fmla="*/ 0 h 128628"/>
                  <a:gd name="connsiteX3" fmla="*/ 129200 w 129199"/>
                  <a:gd name="connsiteY3" fmla="*/ 64028 h 128628"/>
                  <a:gd name="connsiteX4" fmla="*/ 129200 w 129199"/>
                  <a:gd name="connsiteY4" fmla="*/ 64600 h 128628"/>
                  <a:gd name="connsiteX5" fmla="*/ 65172 w 129199"/>
                  <a:gd name="connsiteY5" fmla="*/ 128628 h 128628"/>
                  <a:gd name="connsiteX6" fmla="*/ 64600 w 129199"/>
                  <a:gd name="connsiteY6" fmla="*/ 128628 h 128628"/>
                  <a:gd name="connsiteX7" fmla="*/ 64028 w 129199"/>
                  <a:gd name="connsiteY7" fmla="*/ 128628 h 128628"/>
                  <a:gd name="connsiteX8" fmla="*/ 0 w 129199"/>
                  <a:gd name="connsiteY8" fmla="*/ 65172 h 128628"/>
                  <a:gd name="connsiteX9" fmla="*/ 0 w 129199"/>
                  <a:gd name="connsiteY9" fmla="*/ 65172 h 128628"/>
                  <a:gd name="connsiteX10" fmla="*/ 109763 w 129199"/>
                  <a:gd name="connsiteY10" fmla="*/ 65172 h 128628"/>
                  <a:gd name="connsiteX11" fmla="*/ 109763 w 129199"/>
                  <a:gd name="connsiteY11" fmla="*/ 65172 h 128628"/>
                  <a:gd name="connsiteX12" fmla="*/ 109763 w 129199"/>
                  <a:gd name="connsiteY12" fmla="*/ 63457 h 128628"/>
                  <a:gd name="connsiteX13" fmla="*/ 64028 w 129199"/>
                  <a:gd name="connsiteY13" fmla="*/ 16579 h 128628"/>
                  <a:gd name="connsiteX14" fmla="*/ 18865 w 129199"/>
                  <a:gd name="connsiteY14" fmla="*/ 64600 h 128628"/>
                  <a:gd name="connsiteX15" fmla="*/ 18865 w 129199"/>
                  <a:gd name="connsiteY15" fmla="*/ 64600 h 128628"/>
                  <a:gd name="connsiteX16" fmla="*/ 18865 w 129199"/>
                  <a:gd name="connsiteY16" fmla="*/ 66315 h 128628"/>
                  <a:gd name="connsiteX17" fmla="*/ 64600 w 129199"/>
                  <a:gd name="connsiteY17" fmla="*/ 112621 h 128628"/>
                  <a:gd name="connsiteX18" fmla="*/ 110334 w 129199"/>
                  <a:gd name="connsiteY18" fmla="*/ 66887 h 128628"/>
                  <a:gd name="connsiteX19" fmla="*/ 109763 w 129199"/>
                  <a:gd name="connsiteY19" fmla="*/ 65172 h 12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99" h="128628">
                    <a:moveTo>
                      <a:pt x="0" y="65172"/>
                    </a:moveTo>
                    <a:lnTo>
                      <a:pt x="0" y="65172"/>
                    </a:lnTo>
                    <a:cubicBezTo>
                      <a:pt x="0" y="29156"/>
                      <a:pt x="29156" y="0"/>
                      <a:pt x="64600" y="0"/>
                    </a:cubicBezTo>
                    <a:cubicBezTo>
                      <a:pt x="100044" y="0"/>
                      <a:pt x="128628" y="29156"/>
                      <a:pt x="129200" y="64028"/>
                    </a:cubicBezTo>
                    <a:lnTo>
                      <a:pt x="129200" y="64600"/>
                    </a:lnTo>
                    <a:cubicBezTo>
                      <a:pt x="129200" y="100044"/>
                      <a:pt x="100044" y="128628"/>
                      <a:pt x="65172" y="128628"/>
                    </a:cubicBezTo>
                    <a:lnTo>
                      <a:pt x="64600" y="128628"/>
                    </a:lnTo>
                    <a:lnTo>
                      <a:pt x="64028" y="128628"/>
                    </a:lnTo>
                    <a:cubicBezTo>
                      <a:pt x="29156" y="128628"/>
                      <a:pt x="572" y="100044"/>
                      <a:pt x="0" y="65172"/>
                    </a:cubicBezTo>
                    <a:cubicBezTo>
                      <a:pt x="0" y="65172"/>
                      <a:pt x="0" y="65172"/>
                      <a:pt x="0" y="65172"/>
                    </a:cubicBezTo>
                    <a:moveTo>
                      <a:pt x="109763" y="65172"/>
                    </a:moveTo>
                    <a:lnTo>
                      <a:pt x="109763" y="65172"/>
                    </a:lnTo>
                    <a:cubicBezTo>
                      <a:pt x="109763" y="64028"/>
                      <a:pt x="109763" y="64028"/>
                      <a:pt x="109763" y="63457"/>
                    </a:cubicBezTo>
                    <a:cubicBezTo>
                      <a:pt x="109763" y="38303"/>
                      <a:pt x="89182" y="17150"/>
                      <a:pt x="64028" y="16579"/>
                    </a:cubicBezTo>
                    <a:cubicBezTo>
                      <a:pt x="37159" y="16579"/>
                      <a:pt x="18865" y="38303"/>
                      <a:pt x="18865" y="64600"/>
                    </a:cubicBezTo>
                    <a:lnTo>
                      <a:pt x="18865" y="64600"/>
                    </a:lnTo>
                    <a:cubicBezTo>
                      <a:pt x="18865" y="65172"/>
                      <a:pt x="18865" y="65743"/>
                      <a:pt x="18865" y="66315"/>
                    </a:cubicBezTo>
                    <a:cubicBezTo>
                      <a:pt x="18865" y="91469"/>
                      <a:pt x="39446" y="112050"/>
                      <a:pt x="64600" y="112621"/>
                    </a:cubicBezTo>
                    <a:cubicBezTo>
                      <a:pt x="89754" y="112621"/>
                      <a:pt x="110334" y="92041"/>
                      <a:pt x="110334" y="66887"/>
                    </a:cubicBezTo>
                    <a:cubicBezTo>
                      <a:pt x="109763" y="66315"/>
                      <a:pt x="109763" y="65743"/>
                      <a:pt x="109763" y="65172"/>
                    </a:cubicBezTo>
                  </a:path>
                </a:pathLst>
              </a:custGeom>
              <a:solidFill>
                <a:srgbClr val="000000"/>
              </a:solidFill>
              <a:ln w="5707" cap="flat">
                <a:noFill/>
                <a:prstDash val="solid"/>
                <a:miter/>
              </a:ln>
            </p:spPr>
            <p:txBody>
              <a:bodyPr rtlCol="0" anchor="ctr"/>
              <a:lstStyle/>
              <a:p>
                <a:endParaRPr lang="en-US"/>
              </a:p>
            </p:txBody>
          </p:sp>
          <p:sp>
            <p:nvSpPr>
              <p:cNvPr id="17" name="Freeform 57">
                <a:extLst>
                  <a:ext uri="{FF2B5EF4-FFF2-40B4-BE49-F238E27FC236}">
                    <a16:creationId xmlns:a16="http://schemas.microsoft.com/office/drawing/2014/main" id="{2FDF4F75-A920-BF75-64B6-50B8553F63EC}"/>
                  </a:ext>
                </a:extLst>
              </p:cNvPr>
              <p:cNvSpPr/>
              <p:nvPr/>
            </p:nvSpPr>
            <p:spPr>
              <a:xfrm>
                <a:off x="2436333"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3474 w 123483"/>
                  <a:gd name="connsiteY3" fmla="*/ 0 h 124626"/>
                  <a:gd name="connsiteX4" fmla="*/ 123483 w 123483"/>
                  <a:gd name="connsiteY4" fmla="*/ 0 h 124626"/>
                  <a:gd name="connsiteX5" fmla="*/ 69745 w 123483"/>
                  <a:gd name="connsiteY5" fmla="*/ 124626 h 124626"/>
                  <a:gd name="connsiteX6" fmla="*/ 53166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3474" y="0"/>
                    </a:lnTo>
                    <a:lnTo>
                      <a:pt x="123483" y="0"/>
                    </a:lnTo>
                    <a:lnTo>
                      <a:pt x="69745" y="124626"/>
                    </a:lnTo>
                    <a:lnTo>
                      <a:pt x="53166" y="124626"/>
                    </a:lnTo>
                    <a:close/>
                  </a:path>
                </a:pathLst>
              </a:custGeom>
              <a:solidFill>
                <a:srgbClr val="000000"/>
              </a:solidFill>
              <a:ln w="5707" cap="flat">
                <a:noFill/>
                <a:prstDash val="solid"/>
                <a:miter/>
              </a:ln>
            </p:spPr>
            <p:txBody>
              <a:bodyPr rtlCol="0" anchor="ctr"/>
              <a:lstStyle/>
              <a:p>
                <a:endParaRPr lang="en-US"/>
              </a:p>
            </p:txBody>
          </p:sp>
          <p:sp>
            <p:nvSpPr>
              <p:cNvPr id="25" name="Freeform 58">
                <a:extLst>
                  <a:ext uri="{FF2B5EF4-FFF2-40B4-BE49-F238E27FC236}">
                    <a16:creationId xmlns:a16="http://schemas.microsoft.com/office/drawing/2014/main" id="{52495EAE-98D4-AD74-D494-88BDCF598814}"/>
                  </a:ext>
                </a:extLst>
              </p:cNvPr>
              <p:cNvSpPr/>
              <p:nvPr/>
            </p:nvSpPr>
            <p:spPr>
              <a:xfrm>
                <a:off x="2568963" y="6096931"/>
                <a:ext cx="108667" cy="128242"/>
              </a:xfrm>
              <a:custGeom>
                <a:avLst/>
                <a:gdLst>
                  <a:gd name="connsiteX0" fmla="*/ 0 w 108667"/>
                  <a:gd name="connsiteY0" fmla="*/ 89339 h 128242"/>
                  <a:gd name="connsiteX1" fmla="*/ 0 w 108667"/>
                  <a:gd name="connsiteY1" fmla="*/ 89339 h 128242"/>
                  <a:gd name="connsiteX2" fmla="*/ 52595 w 108667"/>
                  <a:gd name="connsiteY2" fmla="*/ 48178 h 128242"/>
                  <a:gd name="connsiteX3" fmla="*/ 90326 w 108667"/>
                  <a:gd name="connsiteY3" fmla="*/ 53324 h 128242"/>
                  <a:gd name="connsiteX4" fmla="*/ 90326 w 108667"/>
                  <a:gd name="connsiteY4" fmla="*/ 49322 h 128242"/>
                  <a:gd name="connsiteX5" fmla="*/ 53738 w 108667"/>
                  <a:gd name="connsiteY5" fmla="*/ 16164 h 128242"/>
                  <a:gd name="connsiteX6" fmla="*/ 16007 w 108667"/>
                  <a:gd name="connsiteY6" fmla="*/ 25311 h 128242"/>
                  <a:gd name="connsiteX7" fmla="*/ 10290 w 108667"/>
                  <a:gd name="connsiteY7" fmla="*/ 10447 h 128242"/>
                  <a:gd name="connsiteX8" fmla="*/ 55453 w 108667"/>
                  <a:gd name="connsiteY8" fmla="*/ 157 h 128242"/>
                  <a:gd name="connsiteX9" fmla="*/ 95471 w 108667"/>
                  <a:gd name="connsiteY9" fmla="*/ 13878 h 128242"/>
                  <a:gd name="connsiteX10" fmla="*/ 108619 w 108667"/>
                  <a:gd name="connsiteY10" fmla="*/ 49893 h 128242"/>
                  <a:gd name="connsiteX11" fmla="*/ 108619 w 108667"/>
                  <a:gd name="connsiteY11" fmla="*/ 125355 h 128242"/>
                  <a:gd name="connsiteX12" fmla="*/ 90326 w 108667"/>
                  <a:gd name="connsiteY12" fmla="*/ 125355 h 128242"/>
                  <a:gd name="connsiteX13" fmla="*/ 90326 w 108667"/>
                  <a:gd name="connsiteY13" fmla="*/ 107062 h 128242"/>
                  <a:gd name="connsiteX14" fmla="*/ 45734 w 108667"/>
                  <a:gd name="connsiteY14" fmla="*/ 128214 h 128242"/>
                  <a:gd name="connsiteX15" fmla="*/ 0 w 108667"/>
                  <a:gd name="connsiteY15" fmla="*/ 89339 h 128242"/>
                  <a:gd name="connsiteX16" fmla="*/ 90326 w 108667"/>
                  <a:gd name="connsiteY16" fmla="*/ 79621 h 128242"/>
                  <a:gd name="connsiteX17" fmla="*/ 90326 w 108667"/>
                  <a:gd name="connsiteY17" fmla="*/ 68187 h 128242"/>
                  <a:gd name="connsiteX18" fmla="*/ 54310 w 108667"/>
                  <a:gd name="connsiteY18" fmla="*/ 63042 h 128242"/>
                  <a:gd name="connsiteX19" fmla="*/ 18294 w 108667"/>
                  <a:gd name="connsiteY19" fmla="*/ 87624 h 128242"/>
                  <a:gd name="connsiteX20" fmla="*/ 18294 w 108667"/>
                  <a:gd name="connsiteY20" fmla="*/ 88196 h 128242"/>
                  <a:gd name="connsiteX21" fmla="*/ 49165 w 108667"/>
                  <a:gd name="connsiteY21" fmla="*/ 112778 h 128242"/>
                  <a:gd name="connsiteX22" fmla="*/ 90326 w 108667"/>
                  <a:gd name="connsiteY22" fmla="*/ 79621 h 1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67" h="128242">
                    <a:moveTo>
                      <a:pt x="0" y="89339"/>
                    </a:moveTo>
                    <a:lnTo>
                      <a:pt x="0" y="89339"/>
                    </a:lnTo>
                    <a:cubicBezTo>
                      <a:pt x="0" y="62470"/>
                      <a:pt x="21724" y="48178"/>
                      <a:pt x="52595" y="48178"/>
                    </a:cubicBezTo>
                    <a:cubicBezTo>
                      <a:pt x="65172" y="48178"/>
                      <a:pt x="78320" y="49893"/>
                      <a:pt x="90326" y="53324"/>
                    </a:cubicBezTo>
                    <a:lnTo>
                      <a:pt x="90326" y="49322"/>
                    </a:lnTo>
                    <a:cubicBezTo>
                      <a:pt x="90326" y="27598"/>
                      <a:pt x="77177" y="16164"/>
                      <a:pt x="53738" y="16164"/>
                    </a:cubicBezTo>
                    <a:cubicBezTo>
                      <a:pt x="40589" y="16164"/>
                      <a:pt x="28012" y="19023"/>
                      <a:pt x="16007" y="25311"/>
                    </a:cubicBezTo>
                    <a:lnTo>
                      <a:pt x="10290" y="10447"/>
                    </a:lnTo>
                    <a:cubicBezTo>
                      <a:pt x="24011" y="3587"/>
                      <a:pt x="39446" y="157"/>
                      <a:pt x="55453" y="157"/>
                    </a:cubicBezTo>
                    <a:cubicBezTo>
                      <a:pt x="69745" y="-986"/>
                      <a:pt x="84609" y="4159"/>
                      <a:pt x="95471" y="13878"/>
                    </a:cubicBezTo>
                    <a:cubicBezTo>
                      <a:pt x="104618" y="23596"/>
                      <a:pt x="109191" y="36745"/>
                      <a:pt x="108619" y="49893"/>
                    </a:cubicBezTo>
                    <a:lnTo>
                      <a:pt x="108619" y="125355"/>
                    </a:lnTo>
                    <a:lnTo>
                      <a:pt x="90326" y="125355"/>
                    </a:lnTo>
                    <a:lnTo>
                      <a:pt x="90326" y="107062"/>
                    </a:lnTo>
                    <a:cubicBezTo>
                      <a:pt x="79464" y="120782"/>
                      <a:pt x="62885" y="128785"/>
                      <a:pt x="45734" y="128214"/>
                    </a:cubicBezTo>
                    <a:cubicBezTo>
                      <a:pt x="22867" y="127642"/>
                      <a:pt x="0" y="114493"/>
                      <a:pt x="0" y="89339"/>
                    </a:cubicBezTo>
                    <a:moveTo>
                      <a:pt x="90326" y="79621"/>
                    </a:moveTo>
                    <a:lnTo>
                      <a:pt x="90326" y="68187"/>
                    </a:lnTo>
                    <a:cubicBezTo>
                      <a:pt x="78892" y="64757"/>
                      <a:pt x="66315" y="63042"/>
                      <a:pt x="54310" y="63042"/>
                    </a:cubicBezTo>
                    <a:cubicBezTo>
                      <a:pt x="31442" y="63042"/>
                      <a:pt x="18294" y="73332"/>
                      <a:pt x="18294" y="87624"/>
                    </a:cubicBezTo>
                    <a:lnTo>
                      <a:pt x="18294" y="88196"/>
                    </a:lnTo>
                    <a:cubicBezTo>
                      <a:pt x="18294" y="103631"/>
                      <a:pt x="32586" y="112778"/>
                      <a:pt x="49165" y="112778"/>
                    </a:cubicBezTo>
                    <a:cubicBezTo>
                      <a:pt x="72032" y="112778"/>
                      <a:pt x="90326" y="99058"/>
                      <a:pt x="90326" y="79621"/>
                    </a:cubicBezTo>
                  </a:path>
                </a:pathLst>
              </a:custGeom>
              <a:solidFill>
                <a:srgbClr val="000000"/>
              </a:solidFill>
              <a:ln w="5707" cap="flat">
                <a:noFill/>
                <a:prstDash val="solid"/>
                <a:miter/>
              </a:ln>
            </p:spPr>
            <p:txBody>
              <a:bodyPr rtlCol="0" anchor="ctr"/>
              <a:lstStyle/>
              <a:p>
                <a:endParaRPr lang="en-US"/>
              </a:p>
            </p:txBody>
          </p:sp>
          <p:sp>
            <p:nvSpPr>
              <p:cNvPr id="32" name="Freeform 59">
                <a:extLst>
                  <a:ext uri="{FF2B5EF4-FFF2-40B4-BE49-F238E27FC236}">
                    <a16:creationId xmlns:a16="http://schemas.microsoft.com/office/drawing/2014/main" id="{5F3FBE2C-7981-4ABE-696D-8EF3BAAB92C7}"/>
                  </a:ext>
                </a:extLst>
              </p:cNvPr>
              <p:cNvSpPr/>
              <p:nvPr/>
            </p:nvSpPr>
            <p:spPr>
              <a:xfrm>
                <a:off x="2699878" y="6061644"/>
                <a:ext cx="74890" cy="162357"/>
              </a:xfrm>
              <a:custGeom>
                <a:avLst/>
                <a:gdLst>
                  <a:gd name="connsiteX0" fmla="*/ 17150 w 74890"/>
                  <a:gd name="connsiteY0" fmla="*/ 127485 h 162357"/>
                  <a:gd name="connsiteX1" fmla="*/ 17150 w 74890"/>
                  <a:gd name="connsiteY1" fmla="*/ 53166 h 162357"/>
                  <a:gd name="connsiteX2" fmla="*/ 0 w 74890"/>
                  <a:gd name="connsiteY2" fmla="*/ 53166 h 162357"/>
                  <a:gd name="connsiteX3" fmla="*/ 0 w 74890"/>
                  <a:gd name="connsiteY3" fmla="*/ 37159 h 162357"/>
                  <a:gd name="connsiteX4" fmla="*/ 17150 w 74890"/>
                  <a:gd name="connsiteY4" fmla="*/ 37159 h 162357"/>
                  <a:gd name="connsiteX5" fmla="*/ 17150 w 74890"/>
                  <a:gd name="connsiteY5" fmla="*/ 0 h 162357"/>
                  <a:gd name="connsiteX6" fmla="*/ 35444 w 74890"/>
                  <a:gd name="connsiteY6" fmla="*/ 0 h 162357"/>
                  <a:gd name="connsiteX7" fmla="*/ 35444 w 74890"/>
                  <a:gd name="connsiteY7" fmla="*/ 37159 h 162357"/>
                  <a:gd name="connsiteX8" fmla="*/ 74890 w 74890"/>
                  <a:gd name="connsiteY8" fmla="*/ 37159 h 162357"/>
                  <a:gd name="connsiteX9" fmla="*/ 74890 w 74890"/>
                  <a:gd name="connsiteY9" fmla="*/ 53166 h 162357"/>
                  <a:gd name="connsiteX10" fmla="*/ 35444 w 74890"/>
                  <a:gd name="connsiteY10" fmla="*/ 53166 h 162357"/>
                  <a:gd name="connsiteX11" fmla="*/ 35444 w 74890"/>
                  <a:gd name="connsiteY11" fmla="*/ 125198 h 162357"/>
                  <a:gd name="connsiteX12" fmla="*/ 56025 w 74890"/>
                  <a:gd name="connsiteY12" fmla="*/ 145779 h 162357"/>
                  <a:gd name="connsiteX13" fmla="*/ 73747 w 74890"/>
                  <a:gd name="connsiteY13" fmla="*/ 141205 h 162357"/>
                  <a:gd name="connsiteX14" fmla="*/ 73747 w 74890"/>
                  <a:gd name="connsiteY14" fmla="*/ 157212 h 162357"/>
                  <a:gd name="connsiteX15" fmla="*/ 51451 w 74890"/>
                  <a:gd name="connsiteY15" fmla="*/ 162357 h 162357"/>
                  <a:gd name="connsiteX16" fmla="*/ 17150 w 74890"/>
                  <a:gd name="connsiteY16" fmla="*/ 127485 h 1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90" h="162357">
                    <a:moveTo>
                      <a:pt x="17150" y="127485"/>
                    </a:moveTo>
                    <a:lnTo>
                      <a:pt x="17150" y="53166"/>
                    </a:lnTo>
                    <a:lnTo>
                      <a:pt x="0" y="53166"/>
                    </a:lnTo>
                    <a:lnTo>
                      <a:pt x="0" y="37159"/>
                    </a:lnTo>
                    <a:lnTo>
                      <a:pt x="17150" y="37159"/>
                    </a:lnTo>
                    <a:lnTo>
                      <a:pt x="17150" y="0"/>
                    </a:lnTo>
                    <a:lnTo>
                      <a:pt x="35444" y="0"/>
                    </a:lnTo>
                    <a:lnTo>
                      <a:pt x="35444" y="37159"/>
                    </a:lnTo>
                    <a:lnTo>
                      <a:pt x="74890" y="37159"/>
                    </a:lnTo>
                    <a:lnTo>
                      <a:pt x="74890" y="53166"/>
                    </a:lnTo>
                    <a:lnTo>
                      <a:pt x="35444" y="53166"/>
                    </a:lnTo>
                    <a:lnTo>
                      <a:pt x="35444" y="125198"/>
                    </a:lnTo>
                    <a:cubicBezTo>
                      <a:pt x="35444" y="140062"/>
                      <a:pt x="44020" y="145779"/>
                      <a:pt x="56025" y="145779"/>
                    </a:cubicBezTo>
                    <a:cubicBezTo>
                      <a:pt x="62313" y="145779"/>
                      <a:pt x="68602" y="144635"/>
                      <a:pt x="73747" y="141205"/>
                    </a:cubicBezTo>
                    <a:lnTo>
                      <a:pt x="73747" y="157212"/>
                    </a:lnTo>
                    <a:cubicBezTo>
                      <a:pt x="66887" y="160642"/>
                      <a:pt x="59455" y="162357"/>
                      <a:pt x="51451" y="162357"/>
                    </a:cubicBezTo>
                    <a:cubicBezTo>
                      <a:pt x="32014" y="162357"/>
                      <a:pt x="17150" y="152639"/>
                      <a:pt x="17150" y="127485"/>
                    </a:cubicBezTo>
                  </a:path>
                </a:pathLst>
              </a:custGeom>
              <a:solidFill>
                <a:srgbClr val="000000"/>
              </a:solidFill>
              <a:ln w="5707"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21F27A6B-A0B9-3604-3695-79C4EA110848}"/>
                  </a:ext>
                </a:extLst>
              </p:cNvPr>
              <p:cNvSpPr/>
              <p:nvPr/>
            </p:nvSpPr>
            <p:spPr>
              <a:xfrm>
                <a:off x="2802781"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34" name="Freeform 61">
                <a:extLst>
                  <a:ext uri="{FF2B5EF4-FFF2-40B4-BE49-F238E27FC236}">
                    <a16:creationId xmlns:a16="http://schemas.microsoft.com/office/drawing/2014/main" id="{93E2B987-22DB-BF0E-E1ED-2B9925D3447E}"/>
                  </a:ext>
                </a:extLst>
              </p:cNvPr>
              <p:cNvSpPr/>
              <p:nvPr/>
            </p:nvSpPr>
            <p:spPr>
              <a:xfrm>
                <a:off x="2847944"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4046 w 123483"/>
                  <a:gd name="connsiteY3" fmla="*/ 0 h 124626"/>
                  <a:gd name="connsiteX4" fmla="*/ 123483 w 123483"/>
                  <a:gd name="connsiteY4" fmla="*/ 0 h 124626"/>
                  <a:gd name="connsiteX5" fmla="*/ 69745 w 123483"/>
                  <a:gd name="connsiteY5" fmla="*/ 124626 h 124626"/>
                  <a:gd name="connsiteX6" fmla="*/ 53738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4046" y="0"/>
                    </a:lnTo>
                    <a:lnTo>
                      <a:pt x="123483" y="0"/>
                    </a:lnTo>
                    <a:lnTo>
                      <a:pt x="69745" y="124626"/>
                    </a:lnTo>
                    <a:lnTo>
                      <a:pt x="53738" y="124626"/>
                    </a:lnTo>
                    <a:close/>
                  </a:path>
                </a:pathLst>
              </a:custGeom>
              <a:solidFill>
                <a:srgbClr val="000000"/>
              </a:solidFill>
              <a:ln w="5707" cap="flat">
                <a:noFill/>
                <a:prstDash val="solid"/>
                <a:miter/>
              </a:ln>
            </p:spPr>
            <p:txBody>
              <a:bodyPr rtlCol="0" anchor="ctr"/>
              <a:lstStyle/>
              <a:p>
                <a:endParaRPr lang="en-US"/>
              </a:p>
            </p:txBody>
          </p:sp>
          <p:sp>
            <p:nvSpPr>
              <p:cNvPr id="35" name="Freeform 62">
                <a:extLst>
                  <a:ext uri="{FF2B5EF4-FFF2-40B4-BE49-F238E27FC236}">
                    <a16:creationId xmlns:a16="http://schemas.microsoft.com/office/drawing/2014/main" id="{BA09433C-8BB8-DF7F-AB27-A8F61AF76834}"/>
                  </a:ext>
                </a:extLst>
              </p:cNvPr>
              <p:cNvSpPr/>
              <p:nvPr/>
            </p:nvSpPr>
            <p:spPr>
              <a:xfrm>
                <a:off x="2980574" y="6095373"/>
                <a:ext cx="117194" cy="129226"/>
              </a:xfrm>
              <a:custGeom>
                <a:avLst/>
                <a:gdLst>
                  <a:gd name="connsiteX0" fmla="*/ 62313 w 117194"/>
                  <a:gd name="connsiteY0" fmla="*/ 113193 h 129226"/>
                  <a:gd name="connsiteX1" fmla="*/ 101188 w 117194"/>
                  <a:gd name="connsiteY1" fmla="*/ 95471 h 129226"/>
                  <a:gd name="connsiteX2" fmla="*/ 112621 w 117194"/>
                  <a:gd name="connsiteY2" fmla="*/ 105761 h 129226"/>
                  <a:gd name="connsiteX3" fmla="*/ 61741 w 117194"/>
                  <a:gd name="connsiteY3" fmla="*/ 129200 h 129226"/>
                  <a:gd name="connsiteX4" fmla="*/ 0 w 117194"/>
                  <a:gd name="connsiteY4" fmla="*/ 64600 h 129226"/>
                  <a:gd name="connsiteX5" fmla="*/ 59455 w 117194"/>
                  <a:gd name="connsiteY5" fmla="*/ 0 h 129226"/>
                  <a:gd name="connsiteX6" fmla="*/ 117195 w 117194"/>
                  <a:gd name="connsiteY6" fmla="*/ 65743 h 129226"/>
                  <a:gd name="connsiteX7" fmla="*/ 117195 w 117194"/>
                  <a:gd name="connsiteY7" fmla="*/ 72032 h 129226"/>
                  <a:gd name="connsiteX8" fmla="*/ 19437 w 117194"/>
                  <a:gd name="connsiteY8" fmla="*/ 72032 h 129226"/>
                  <a:gd name="connsiteX9" fmla="*/ 62313 w 117194"/>
                  <a:gd name="connsiteY9" fmla="*/ 113193 h 129226"/>
                  <a:gd name="connsiteX10" fmla="*/ 98901 w 117194"/>
                  <a:gd name="connsiteY10" fmla="*/ 57740 h 129226"/>
                  <a:gd name="connsiteX11" fmla="*/ 59455 w 117194"/>
                  <a:gd name="connsiteY11" fmla="*/ 16007 h 129226"/>
                  <a:gd name="connsiteX12" fmla="*/ 19437 w 117194"/>
                  <a:gd name="connsiteY12" fmla="*/ 57740 h 129226"/>
                  <a:gd name="connsiteX13" fmla="*/ 98901 w 117194"/>
                  <a:gd name="connsiteY13" fmla="*/ 57740 h 129226"/>
                  <a:gd name="connsiteX14" fmla="*/ 98901 w 117194"/>
                  <a:gd name="connsiteY14" fmla="*/ 5774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94" h="129226">
                    <a:moveTo>
                      <a:pt x="62313" y="113193"/>
                    </a:moveTo>
                    <a:cubicBezTo>
                      <a:pt x="77177" y="113193"/>
                      <a:pt x="91469" y="106904"/>
                      <a:pt x="101188" y="95471"/>
                    </a:cubicBezTo>
                    <a:lnTo>
                      <a:pt x="112621" y="105761"/>
                    </a:lnTo>
                    <a:cubicBezTo>
                      <a:pt x="100044" y="121196"/>
                      <a:pt x="81179" y="129772"/>
                      <a:pt x="61741" y="129200"/>
                    </a:cubicBezTo>
                    <a:cubicBezTo>
                      <a:pt x="28012" y="129200"/>
                      <a:pt x="0" y="102903"/>
                      <a:pt x="0" y="64600"/>
                    </a:cubicBezTo>
                    <a:cubicBezTo>
                      <a:pt x="0" y="28584"/>
                      <a:pt x="25154" y="0"/>
                      <a:pt x="59455" y="0"/>
                    </a:cubicBezTo>
                    <a:cubicBezTo>
                      <a:pt x="96042" y="0"/>
                      <a:pt x="117195" y="29156"/>
                      <a:pt x="117195" y="65743"/>
                    </a:cubicBezTo>
                    <a:cubicBezTo>
                      <a:pt x="117195" y="67458"/>
                      <a:pt x="117195" y="69173"/>
                      <a:pt x="117195" y="72032"/>
                    </a:cubicBezTo>
                    <a:lnTo>
                      <a:pt x="19437" y="72032"/>
                    </a:lnTo>
                    <a:cubicBezTo>
                      <a:pt x="20009" y="95471"/>
                      <a:pt x="39446" y="113765"/>
                      <a:pt x="62313" y="113193"/>
                    </a:cubicBezTo>
                    <a:moveTo>
                      <a:pt x="98901" y="57740"/>
                    </a:moveTo>
                    <a:cubicBezTo>
                      <a:pt x="96614" y="35444"/>
                      <a:pt x="84037" y="16007"/>
                      <a:pt x="59455" y="16007"/>
                    </a:cubicBezTo>
                    <a:cubicBezTo>
                      <a:pt x="38303" y="16007"/>
                      <a:pt x="21724" y="33729"/>
                      <a:pt x="19437" y="57740"/>
                    </a:cubicBezTo>
                    <a:lnTo>
                      <a:pt x="98901" y="57740"/>
                    </a:lnTo>
                    <a:lnTo>
                      <a:pt x="98901" y="57740"/>
                    </a:lnTo>
                    <a:close/>
                  </a:path>
                </a:pathLst>
              </a:custGeom>
              <a:solidFill>
                <a:srgbClr val="000000"/>
              </a:solidFill>
              <a:ln w="5707"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7E79EB4E-55A6-8A1C-6569-99B91181B7BB}"/>
                </a:ext>
              </a:extLst>
            </p:cNvPr>
            <p:cNvSpPr/>
            <p:nvPr userDrawn="1"/>
          </p:nvSpPr>
          <p:spPr>
            <a:xfrm>
              <a:off x="551442" y="6313224"/>
              <a:ext cx="2542032" cy="9144"/>
            </a:xfrm>
            <a:prstGeom prst="rect">
              <a:avLst/>
            </a:prstGeom>
            <a:solidFill>
              <a:schemeClr val="tx1"/>
            </a:solidFill>
            <a:ln>
              <a:noFill/>
            </a:ln>
          </p:spPr>
          <p:txBody>
            <a:bodyPr wrap="square" rtlCol="0" anchor="ctr">
              <a:noAutofit/>
            </a:bodyPr>
            <a:lstStyle/>
            <a:p>
              <a:pPr algn="l"/>
              <a:endParaRPr lang="en-US">
                <a:solidFill>
                  <a:schemeClr val="tx1"/>
                </a:solidFill>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498" r:id="rId2"/>
    <p:sldLayoutId id="2147484499" r:id="rId3"/>
    <p:sldLayoutId id="2147483836" r:id="rId4"/>
    <p:sldLayoutId id="2147484662" r:id="rId5"/>
    <p:sldLayoutId id="2147484663" r:id="rId6"/>
    <p:sldLayoutId id="2147484664" r:id="rId7"/>
    <p:sldLayoutId id="2147484665" r:id="rId8"/>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0099133315000555" TargetMode="Externa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hyperlink" Target="https://doi.org/10.1016/j.acalib.2015.03.0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andfonline.com/doi/full/10.1080/00987913.2015.1103573" TargetMode="Externa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hyperlink" Target="https://doi.org/10.1080/00987913.2015.110357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iley.com/network/librarians/library-impact/10-ways-academic-libraries-are-leading-change" TargetMode="Externa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hyperlink" Target="https://www.wiley.com/network/librarians/authors/claire-oneil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elprofesionaldelainformacion.com/contenidos/2019/ene/04.pdf" TargetMode="Externa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2" y="2164218"/>
            <a:ext cx="8566268" cy="1596252"/>
          </a:xfrm>
        </p:spPr>
        <p:txBody>
          <a:bodyPr/>
          <a:lstStyle/>
          <a:p>
            <a:r>
              <a:rPr lang="en-US" sz="3600" dirty="0"/>
              <a:t>Overlap analysis and physical item usage for weeding (deselection) in Alma Analytics</a:t>
            </a:r>
            <a:endParaRPr lang="en-NL" sz="3600" dirty="0"/>
          </a:p>
        </p:txBody>
      </p:sp>
      <p:sp>
        <p:nvSpPr>
          <p:cNvPr id="4" name="Text Placeholder 22">
            <a:extLst>
              <a:ext uri="{FF2B5EF4-FFF2-40B4-BE49-F238E27FC236}">
                <a16:creationId xmlns:a16="http://schemas.microsoft.com/office/drawing/2014/main" id="{6996D1CA-23C6-39D7-BA16-17C0E9EF5E27}"/>
              </a:ext>
            </a:extLst>
          </p:cNvPr>
          <p:cNvSpPr txBox="1">
            <a:spLocks/>
          </p:cNvSpPr>
          <p:nvPr/>
        </p:nvSpPr>
        <p:spPr>
          <a:xfrm>
            <a:off x="627698" y="4303392"/>
            <a:ext cx="2401252" cy="611508"/>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Yoel Kortick</a:t>
            </a:r>
          </a:p>
          <a:p>
            <a:r>
              <a:rPr lang="en-US" sz="2400" dirty="0"/>
              <a:t>Senior Librarian</a:t>
            </a:r>
            <a:endParaRPr lang="en-NL" sz="2400" dirty="0"/>
          </a:p>
        </p:txBody>
      </p:sp>
      <p:sp>
        <p:nvSpPr>
          <p:cNvPr id="5" name="Text Placeholder 22">
            <a:extLst>
              <a:ext uri="{FF2B5EF4-FFF2-40B4-BE49-F238E27FC236}">
                <a16:creationId xmlns:a16="http://schemas.microsoft.com/office/drawing/2014/main" id="{600F600C-6408-A9A6-426D-17EE21FEA9F6}"/>
              </a:ext>
            </a:extLst>
          </p:cNvPr>
          <p:cNvSpPr txBox="1">
            <a:spLocks/>
          </p:cNvSpPr>
          <p:nvPr/>
        </p:nvSpPr>
        <p:spPr>
          <a:xfrm>
            <a:off x="627698" y="5040630"/>
            <a:ext cx="1989772" cy="377190"/>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June 2025</a:t>
            </a:r>
            <a:endParaRPr lang="en-NL" sz="2000" dirty="0"/>
          </a:p>
        </p:txBody>
      </p:sp>
    </p:spTree>
    <p:extLst>
      <p:ext uri="{BB962C8B-B14F-4D97-AF65-F5344CB8AC3E}">
        <p14:creationId xmlns:p14="http://schemas.microsoft.com/office/powerpoint/2010/main" val="293609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986089"/>
            <a:ext cx="11233248" cy="5305847"/>
          </a:xfrm>
        </p:spPr>
        <p:txBody>
          <a:bodyPr>
            <a:normAutofit/>
          </a:bodyPr>
          <a:lstStyle/>
          <a:p>
            <a:pPr>
              <a:buClrTx/>
            </a:pPr>
            <a:r>
              <a:rPr lang="en-US" sz="2400" dirty="0"/>
              <a:t>In order to identify the physical items which may be weeded Alma Analytics includes default “out of the box” reports.  These reports include:</a:t>
            </a:r>
          </a:p>
          <a:p>
            <a:pPr lvl="1"/>
            <a:r>
              <a:rPr lang="en-US" sz="2400" dirty="0"/>
              <a:t>Which identical titles (works, manifestations) exist with inventory in both physical and electronic format? </a:t>
            </a:r>
          </a:p>
          <a:p>
            <a:pPr lvl="2"/>
            <a:r>
              <a:rPr lang="en-US" dirty="0"/>
              <a:t>In simple terms: overlap of physical and electronic</a:t>
            </a:r>
          </a:p>
          <a:p>
            <a:pPr lvl="1"/>
            <a:endParaRPr lang="en-US" sz="2400" dirty="0"/>
          </a:p>
          <a:p>
            <a:pPr lvl="1"/>
            <a:r>
              <a:rPr lang="en-US" sz="2400" dirty="0"/>
              <a:t>Which bibliographic records have physical inventory which has been in the library more than X amount of time and not loaned for Y amount of time</a:t>
            </a:r>
          </a:p>
          <a:p>
            <a:pPr lvl="2"/>
            <a:r>
              <a:rPr lang="en-US" dirty="0"/>
              <a:t>In simple terms: physical items sitting on the shelves for a long time and never used</a:t>
            </a:r>
          </a:p>
          <a:p>
            <a:pPr lvl="1"/>
            <a:endParaRPr lang="en-US" sz="2400" dirty="0"/>
          </a:p>
        </p:txBody>
      </p:sp>
    </p:spTree>
    <p:custDataLst>
      <p:tags r:id="rId1"/>
    </p:custDataLst>
    <p:extLst>
      <p:ext uri="{BB962C8B-B14F-4D97-AF65-F5344CB8AC3E}">
        <p14:creationId xmlns:p14="http://schemas.microsoft.com/office/powerpoint/2010/main" val="257608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B8F7D-1B7E-7177-813D-C830614E63C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C821D1E-55D9-ED48-ABA7-12156B4F3037}"/>
              </a:ext>
            </a:extLst>
          </p:cNvPr>
          <p:cNvSpPr>
            <a:spLocks noGrp="1"/>
          </p:cNvSpPr>
          <p:nvPr>
            <p:ph type="body" sz="quarter" idx="16"/>
          </p:nvPr>
        </p:nvSpPr>
        <p:spPr>
          <a:xfrm>
            <a:off x="0" y="2500384"/>
            <a:ext cx="12192000" cy="1030130"/>
          </a:xfrm>
        </p:spPr>
        <p:txBody>
          <a:bodyPr/>
          <a:lstStyle/>
          <a:p>
            <a:r>
              <a:rPr lang="en-US" sz="3600" dirty="0"/>
              <a:t>Accessing the default overlap reports and dashboard</a:t>
            </a:r>
            <a:endParaRPr lang="en-NL" sz="3600" dirty="0"/>
          </a:p>
        </p:txBody>
      </p:sp>
      <p:sp>
        <p:nvSpPr>
          <p:cNvPr id="3" name="Slide Number Placeholder 2">
            <a:extLst>
              <a:ext uri="{FF2B5EF4-FFF2-40B4-BE49-F238E27FC236}">
                <a16:creationId xmlns:a16="http://schemas.microsoft.com/office/drawing/2014/main" id="{F04DBB83-7631-D0E3-9559-C2B203FAFC71}"/>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Tree>
    <p:extLst>
      <p:ext uri="{BB962C8B-B14F-4D97-AF65-F5344CB8AC3E}">
        <p14:creationId xmlns:p14="http://schemas.microsoft.com/office/powerpoint/2010/main" val="321531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E2A763-0098-CCD8-D183-C2CBB031C6E2}"/>
              </a:ext>
            </a:extLst>
          </p:cNvPr>
          <p:cNvPicPr>
            <a:picLocks noChangeAspect="1"/>
          </p:cNvPicPr>
          <p:nvPr/>
        </p:nvPicPr>
        <p:blipFill>
          <a:blip r:embed="rId3"/>
          <a:stretch>
            <a:fillRect/>
          </a:stretch>
        </p:blipFill>
        <p:spPr>
          <a:xfrm>
            <a:off x="1892300" y="2172095"/>
            <a:ext cx="8407400" cy="37084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1056117"/>
          </a:xfrm>
        </p:spPr>
        <p:txBody>
          <a:bodyPr>
            <a:normAutofit/>
          </a:bodyPr>
          <a:lstStyle/>
          <a:p>
            <a:pPr>
              <a:buClrTx/>
            </a:pPr>
            <a:r>
              <a:rPr lang="en-US" sz="2400" dirty="0"/>
              <a:t>The default overlap reports and dashboard use the “titles” subject area.</a:t>
            </a:r>
          </a:p>
          <a:p>
            <a:pPr>
              <a:buClrTx/>
            </a:pPr>
            <a:r>
              <a:rPr lang="en-US" sz="2400" dirty="0"/>
              <a:t>They are located under Shared &gt; Alma &gt; Titles </a:t>
            </a:r>
          </a:p>
          <a:p>
            <a:pPr>
              <a:buClrTx/>
            </a:pPr>
            <a:endParaRPr lang="en-US" sz="2400" dirty="0"/>
          </a:p>
        </p:txBody>
      </p:sp>
      <p:sp>
        <p:nvSpPr>
          <p:cNvPr id="7" name="Rectangle 6">
            <a:extLst>
              <a:ext uri="{FF2B5EF4-FFF2-40B4-BE49-F238E27FC236}">
                <a16:creationId xmlns:a16="http://schemas.microsoft.com/office/drawing/2014/main" id="{55789859-3CD5-415B-AC21-16EE31D43144}"/>
              </a:ext>
            </a:extLst>
          </p:cNvPr>
          <p:cNvSpPr/>
          <p:nvPr/>
        </p:nvSpPr>
        <p:spPr>
          <a:xfrm>
            <a:off x="5519936" y="2289403"/>
            <a:ext cx="3168352" cy="3310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custDataLst>
      <p:tags r:id="rId1"/>
    </p:custDataLst>
    <p:extLst>
      <p:ext uri="{BB962C8B-B14F-4D97-AF65-F5344CB8AC3E}">
        <p14:creationId xmlns:p14="http://schemas.microsoft.com/office/powerpoint/2010/main" val="335821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FB575E-05AF-600C-21C5-36EBF5B1B962}"/>
              </a:ext>
            </a:extLst>
          </p:cNvPr>
          <p:cNvPicPr>
            <a:picLocks noChangeAspect="1"/>
          </p:cNvPicPr>
          <p:nvPr/>
        </p:nvPicPr>
        <p:blipFill>
          <a:blip r:embed="rId3"/>
          <a:stretch>
            <a:fillRect/>
          </a:stretch>
        </p:blipFill>
        <p:spPr>
          <a:xfrm>
            <a:off x="3599723" y="2183569"/>
            <a:ext cx="4927357" cy="412575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1056117"/>
          </a:xfrm>
        </p:spPr>
        <p:txBody>
          <a:bodyPr>
            <a:normAutofit/>
          </a:bodyPr>
          <a:lstStyle/>
          <a:p>
            <a:pPr>
              <a:buClrTx/>
            </a:pPr>
            <a:r>
              <a:rPr lang="en-US" sz="2400" dirty="0"/>
              <a:t>These are the reports, described on the next slide</a:t>
            </a:r>
          </a:p>
          <a:p>
            <a:pPr>
              <a:buClrTx/>
            </a:pPr>
            <a:r>
              <a:rPr lang="en-US" sz="2400" dirty="0"/>
              <a:t>They are located under Shared &gt; Alma &gt; Titles &gt; Reports</a:t>
            </a:r>
          </a:p>
          <a:p>
            <a:pPr>
              <a:buClrTx/>
            </a:pPr>
            <a:endParaRPr lang="en-US" sz="2400" dirty="0"/>
          </a:p>
        </p:txBody>
      </p:sp>
      <p:sp>
        <p:nvSpPr>
          <p:cNvPr id="7" name="Rectangle 6">
            <a:extLst>
              <a:ext uri="{FF2B5EF4-FFF2-40B4-BE49-F238E27FC236}">
                <a16:creationId xmlns:a16="http://schemas.microsoft.com/office/drawing/2014/main" id="{D4B0E200-D465-400C-BD89-1B6F4AF5A766}"/>
              </a:ext>
            </a:extLst>
          </p:cNvPr>
          <p:cNvSpPr/>
          <p:nvPr/>
        </p:nvSpPr>
        <p:spPr>
          <a:xfrm>
            <a:off x="4971444" y="2163078"/>
            <a:ext cx="2183915" cy="3037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a:extLst>
              <a:ext uri="{FF2B5EF4-FFF2-40B4-BE49-F238E27FC236}">
                <a16:creationId xmlns:a16="http://schemas.microsoft.com/office/drawing/2014/main" id="{A04AD482-E37E-8768-1088-60E602EF0CDE}"/>
              </a:ext>
            </a:extLst>
          </p:cNvPr>
          <p:cNvSpPr txBox="1"/>
          <p:nvPr/>
        </p:nvSpPr>
        <p:spPr>
          <a:xfrm>
            <a:off x="143339" y="2852936"/>
            <a:ext cx="3072341" cy="1169551"/>
          </a:xfrm>
          <a:prstGeom prst="rect">
            <a:avLst/>
          </a:prstGeom>
          <a:solidFill>
            <a:srgbClr val="FFFF00"/>
          </a:solidFill>
          <a:ln>
            <a:solidFill>
              <a:schemeClr val="tx1"/>
            </a:solidFill>
          </a:ln>
        </p:spPr>
        <p:txBody>
          <a:bodyPr wrap="square" rtlCol="0">
            <a:spAutoFit/>
          </a:bodyPr>
          <a:lstStyle/>
          <a:p>
            <a:r>
              <a:rPr lang="en-US" sz="1400" dirty="0"/>
              <a:t>These reports are designed to be run as part of the dashboard and use the dashboard prompts.  If copied locally they should be modified.</a:t>
            </a:r>
          </a:p>
        </p:txBody>
      </p:sp>
    </p:spTree>
    <p:custDataLst>
      <p:tags r:id="rId1"/>
    </p:custDataLst>
    <p:extLst>
      <p:ext uri="{BB962C8B-B14F-4D97-AF65-F5344CB8AC3E}">
        <p14:creationId xmlns:p14="http://schemas.microsoft.com/office/powerpoint/2010/main" val="234276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4069046"/>
          </a:xfrm>
        </p:spPr>
        <p:txBody>
          <a:bodyPr>
            <a:normAutofit/>
          </a:bodyPr>
          <a:lstStyle/>
          <a:p>
            <a:pPr>
              <a:buClrTx/>
            </a:pPr>
            <a:r>
              <a:rPr lang="en-US" sz="2400" dirty="0"/>
              <a:t>Overlap E and D = Titles with inventory in both electronic and digital format</a:t>
            </a:r>
          </a:p>
          <a:p>
            <a:pPr>
              <a:buClrTx/>
            </a:pPr>
            <a:r>
              <a:rPr lang="en-US" sz="2400" dirty="0"/>
              <a:t>Overlap P and D = Titles with inventory in both physical and digital format</a:t>
            </a:r>
          </a:p>
          <a:p>
            <a:pPr>
              <a:buClrTx/>
            </a:pPr>
            <a:r>
              <a:rPr lang="en-US" sz="2400" dirty="0"/>
              <a:t>Overlap P and E = Titles with inventory in both physical and electronic format</a:t>
            </a:r>
          </a:p>
          <a:p>
            <a:pPr>
              <a:buClrTx/>
            </a:pPr>
            <a:r>
              <a:rPr lang="en-US" sz="2400" dirty="0"/>
              <a:t>Overlap P and E and D = Titles with inventory in both physical and electronic and digital format</a:t>
            </a:r>
          </a:p>
          <a:p>
            <a:pPr>
              <a:buClrTx/>
            </a:pPr>
            <a:r>
              <a:rPr lang="en-US" sz="2400" dirty="0"/>
              <a:t>Overlap P and P = Titles with two different bibliographic records for the same title and both bibliographic records have inventory in physical format</a:t>
            </a:r>
          </a:p>
          <a:p>
            <a:pPr>
              <a:buClrTx/>
            </a:pPr>
            <a:r>
              <a:rPr lang="en-US" sz="2400" dirty="0"/>
              <a:t>Overlap any inventory = This is an overlap analysis report which retrieves a list of titles for which there are at least two titles with any inventory.  </a:t>
            </a:r>
          </a:p>
          <a:p>
            <a:pPr>
              <a:buClrTx/>
            </a:pPr>
            <a:endParaRPr lang="en-US" sz="2400" dirty="0"/>
          </a:p>
        </p:txBody>
      </p:sp>
    </p:spTree>
    <p:custDataLst>
      <p:tags r:id="rId1"/>
    </p:custDataLst>
    <p:extLst>
      <p:ext uri="{BB962C8B-B14F-4D97-AF65-F5344CB8AC3E}">
        <p14:creationId xmlns:p14="http://schemas.microsoft.com/office/powerpoint/2010/main" val="206138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2B72E9-5E62-61B8-C608-62CBF73DDF66}"/>
              </a:ext>
            </a:extLst>
          </p:cNvPr>
          <p:cNvPicPr>
            <a:picLocks noChangeAspect="1"/>
          </p:cNvPicPr>
          <p:nvPr/>
        </p:nvPicPr>
        <p:blipFill>
          <a:blip r:embed="rId3"/>
          <a:stretch>
            <a:fillRect/>
          </a:stretch>
        </p:blipFill>
        <p:spPr>
          <a:xfrm>
            <a:off x="1739900" y="2875280"/>
            <a:ext cx="8712200" cy="21590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1474435"/>
          </a:xfrm>
        </p:spPr>
        <p:txBody>
          <a:bodyPr>
            <a:noAutofit/>
          </a:bodyPr>
          <a:lstStyle/>
          <a:p>
            <a:pPr>
              <a:buClrTx/>
            </a:pPr>
            <a:r>
              <a:rPr lang="en-US" sz="2400" dirty="0"/>
              <a:t>The default dashboard is located under Shared &gt; Alma &gt; Titles &gt; Dashboards</a:t>
            </a:r>
          </a:p>
          <a:p>
            <a:pPr>
              <a:buClrTx/>
            </a:pPr>
            <a:r>
              <a:rPr lang="en-US" sz="2400" dirty="0"/>
              <a:t>It is called “Title level overlap analysis”</a:t>
            </a:r>
          </a:p>
          <a:p>
            <a:pPr>
              <a:buClrTx/>
            </a:pPr>
            <a:r>
              <a:rPr lang="en-US" sz="2400" dirty="0"/>
              <a:t>The dashboard can be run from here by clicking “Open”</a:t>
            </a:r>
          </a:p>
          <a:p>
            <a:pPr>
              <a:buClrTx/>
            </a:pPr>
            <a:endParaRPr lang="en-US" sz="2400" dirty="0"/>
          </a:p>
        </p:txBody>
      </p:sp>
      <p:sp>
        <p:nvSpPr>
          <p:cNvPr id="7" name="Rectangle 6">
            <a:extLst>
              <a:ext uri="{FF2B5EF4-FFF2-40B4-BE49-F238E27FC236}">
                <a16:creationId xmlns:a16="http://schemas.microsoft.com/office/drawing/2014/main" id="{55789859-3CD5-415B-AC21-16EE31D43144}"/>
              </a:ext>
            </a:extLst>
          </p:cNvPr>
          <p:cNvSpPr/>
          <p:nvPr/>
        </p:nvSpPr>
        <p:spPr>
          <a:xfrm>
            <a:off x="5519936" y="2994674"/>
            <a:ext cx="4128459" cy="4577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custDataLst>
      <p:tags r:id="rId1"/>
    </p:custDataLst>
    <p:extLst>
      <p:ext uri="{BB962C8B-B14F-4D97-AF65-F5344CB8AC3E}">
        <p14:creationId xmlns:p14="http://schemas.microsoft.com/office/powerpoint/2010/main" val="29385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04AD-7EAF-402E-CEE6-964F1F4B3B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D7CB18-C58B-BE08-DA4E-D7177B83588C}"/>
              </a:ext>
            </a:extLst>
          </p:cNvPr>
          <p:cNvSpPr>
            <a:spLocks noGrp="1"/>
          </p:cNvSpPr>
          <p:nvPr>
            <p:ph type="body" sz="quarter" idx="16"/>
          </p:nvPr>
        </p:nvSpPr>
        <p:spPr>
          <a:xfrm>
            <a:off x="0" y="2500384"/>
            <a:ext cx="12192000" cy="1030130"/>
          </a:xfrm>
        </p:spPr>
        <p:txBody>
          <a:bodyPr/>
          <a:lstStyle/>
          <a:p>
            <a:r>
              <a:rPr lang="en-US" sz="3600" dirty="0"/>
              <a:t>Determining the overlap analysis method</a:t>
            </a:r>
          </a:p>
        </p:txBody>
      </p:sp>
      <p:sp>
        <p:nvSpPr>
          <p:cNvPr id="3" name="Slide Number Placeholder 2">
            <a:extLst>
              <a:ext uri="{FF2B5EF4-FFF2-40B4-BE49-F238E27FC236}">
                <a16:creationId xmlns:a16="http://schemas.microsoft.com/office/drawing/2014/main" id="{A846027B-7E53-3878-B188-71E3FE12D211}"/>
              </a:ext>
            </a:extLst>
          </p:cNvPr>
          <p:cNvSpPr>
            <a:spLocks noGrp="1"/>
          </p:cNvSpPr>
          <p:nvPr>
            <p:ph type="sldNum" sz="quarter" idx="11"/>
          </p:nvPr>
        </p:nvSpPr>
        <p:spPr/>
        <p:txBody>
          <a:bodyPr/>
          <a:lstStyle/>
          <a:p>
            <a:fld id="{F59CD943-D024-467A-B36E-F11E1285ED75}" type="slidenum">
              <a:rPr lang="en-GB" smtClean="0"/>
              <a:pPr/>
              <a:t>16</a:t>
            </a:fld>
            <a:endParaRPr lang="en-GB" dirty="0"/>
          </a:p>
        </p:txBody>
      </p:sp>
    </p:spTree>
    <p:extLst>
      <p:ext uri="{BB962C8B-B14F-4D97-AF65-F5344CB8AC3E}">
        <p14:creationId xmlns:p14="http://schemas.microsoft.com/office/powerpoint/2010/main" val="119545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Determining the overlap analysis method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1737326"/>
          </a:xfrm>
        </p:spPr>
        <p:txBody>
          <a:bodyPr>
            <a:normAutofit/>
          </a:bodyPr>
          <a:lstStyle/>
          <a:p>
            <a:pPr>
              <a:buClrTx/>
            </a:pPr>
            <a:r>
              <a:rPr lang="en-US" sz="2400" dirty="0"/>
              <a:t>When the reports are run there are several prompts.</a:t>
            </a:r>
          </a:p>
          <a:p>
            <a:pPr>
              <a:buClrTx/>
            </a:pPr>
            <a:r>
              <a:rPr lang="en-US" sz="2400" dirty="0"/>
              <a:t>One of prompts is called “Find overlap by” and the user can choose the key which will be used to find the overlap.  The options are (explained in next slide):</a:t>
            </a:r>
          </a:p>
          <a:p>
            <a:pPr>
              <a:buClrTx/>
            </a:pPr>
            <a:endParaRPr lang="en-US" sz="2400" dirty="0"/>
          </a:p>
        </p:txBody>
      </p:sp>
      <p:pic>
        <p:nvPicPr>
          <p:cNvPr id="4" name="Picture 3">
            <a:extLst>
              <a:ext uri="{FF2B5EF4-FFF2-40B4-BE49-F238E27FC236}">
                <a16:creationId xmlns:a16="http://schemas.microsoft.com/office/drawing/2014/main" id="{07A9F0E8-B413-4A04-8EBB-8C88D7B136E9}"/>
              </a:ext>
            </a:extLst>
          </p:cNvPr>
          <p:cNvPicPr>
            <a:picLocks noChangeAspect="1"/>
          </p:cNvPicPr>
          <p:nvPr/>
        </p:nvPicPr>
        <p:blipFill>
          <a:blip r:embed="rId3"/>
          <a:stretch>
            <a:fillRect/>
          </a:stretch>
        </p:blipFill>
        <p:spPr>
          <a:xfrm>
            <a:off x="3646301" y="2868413"/>
            <a:ext cx="4995408" cy="2960855"/>
          </a:xfrm>
          <a:prstGeom prst="rect">
            <a:avLst/>
          </a:prstGeom>
          <a:ln>
            <a:solidFill>
              <a:schemeClr val="tx1"/>
            </a:solidFill>
          </a:ln>
        </p:spPr>
      </p:pic>
    </p:spTree>
    <p:custDataLst>
      <p:tags r:id="rId1"/>
    </p:custDataLst>
    <p:extLst>
      <p:ext uri="{BB962C8B-B14F-4D97-AF65-F5344CB8AC3E}">
        <p14:creationId xmlns:p14="http://schemas.microsoft.com/office/powerpoint/2010/main" val="344698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Determining the overlap analysis method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5184575"/>
          </a:xfrm>
        </p:spPr>
        <p:txBody>
          <a:bodyPr>
            <a:normAutofit/>
          </a:bodyPr>
          <a:lstStyle/>
          <a:p>
            <a:pPr>
              <a:buClrTx/>
            </a:pPr>
            <a:r>
              <a:rPr lang="en-US" sz="2400" dirty="0"/>
              <a:t>When the reports are run there are several prompts.</a:t>
            </a:r>
          </a:p>
          <a:p>
            <a:pPr>
              <a:buClrTx/>
            </a:pPr>
            <a:r>
              <a:rPr lang="en-US" sz="2400" dirty="0"/>
              <a:t>One of prompts is called “Find overlap by” and the user can choose the key which will be used to find the overlap.  The options are:</a:t>
            </a:r>
          </a:p>
          <a:p>
            <a:pPr lvl="1"/>
            <a:r>
              <a:rPr lang="en-US" sz="2400" dirty="0"/>
              <a:t>Normalized title</a:t>
            </a:r>
          </a:p>
          <a:p>
            <a:pPr lvl="1"/>
            <a:r>
              <a:rPr lang="en-US" sz="2400" dirty="0"/>
              <a:t>A combination of the normalized title plus the first four characters of the author.  This is the default.  It is called “Title Author Combined and Normalized”</a:t>
            </a:r>
          </a:p>
          <a:p>
            <a:pPr lvl="1"/>
            <a:r>
              <a:rPr lang="en-US" sz="2400" dirty="0"/>
              <a:t>ISBN</a:t>
            </a:r>
          </a:p>
          <a:p>
            <a:pPr lvl="1"/>
            <a:r>
              <a:rPr lang="en-US" sz="2400" dirty="0"/>
              <a:t>ISSN</a:t>
            </a:r>
          </a:p>
          <a:p>
            <a:pPr lvl="1"/>
            <a:r>
              <a:rPr lang="en-US" sz="2400" dirty="0"/>
              <a:t>OCLC control number from 035 subfield a</a:t>
            </a:r>
          </a:p>
          <a:p>
            <a:pPr>
              <a:buClrTx/>
            </a:pPr>
            <a:endParaRPr lang="en-US" sz="2400" dirty="0"/>
          </a:p>
        </p:txBody>
      </p:sp>
    </p:spTree>
    <p:custDataLst>
      <p:tags r:id="rId1"/>
    </p:custDataLst>
    <p:extLst>
      <p:ext uri="{BB962C8B-B14F-4D97-AF65-F5344CB8AC3E}">
        <p14:creationId xmlns:p14="http://schemas.microsoft.com/office/powerpoint/2010/main" val="1631229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Determining the overlap analysis method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3314666"/>
          </a:xfrm>
        </p:spPr>
        <p:txBody>
          <a:bodyPr>
            <a:normAutofit/>
          </a:bodyPr>
          <a:lstStyle/>
          <a:p>
            <a:pPr>
              <a:buClrTx/>
            </a:pPr>
            <a:r>
              <a:rPr lang="en-US" sz="2400" dirty="0"/>
              <a:t>Several studies on a wide variety of data samples have shown that the combination of the normalized title plus the first four characters of the author is the most accurate key for finding overlap.  It is not 100%, but it is very close to 100% and has the highest percent of all indexes.</a:t>
            </a:r>
          </a:p>
          <a:p>
            <a:pPr>
              <a:buClrTx/>
            </a:pPr>
            <a:r>
              <a:rPr lang="en-US" sz="2400" dirty="0"/>
              <a:t>For example, the physical and electronic titles of the same work will often have different ISBNs, or different ISSNs, or different control numbers, etc.  But … they will at a very high percent level have the same normalized title and the same first four characters of the normalized author.</a:t>
            </a:r>
          </a:p>
          <a:p>
            <a:pPr>
              <a:buClrTx/>
            </a:pPr>
            <a:endParaRPr lang="en-US" sz="2400" dirty="0"/>
          </a:p>
        </p:txBody>
      </p:sp>
    </p:spTree>
    <p:custDataLst>
      <p:tags r:id="rId1"/>
    </p:custDataLst>
    <p:extLst>
      <p:ext uri="{BB962C8B-B14F-4D97-AF65-F5344CB8AC3E}">
        <p14:creationId xmlns:p14="http://schemas.microsoft.com/office/powerpoint/2010/main" val="288692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a:xfrm>
            <a:off x="4502169" y="1474877"/>
            <a:ext cx="7521969" cy="4491583"/>
          </a:xfrm>
        </p:spPr>
        <p:txBody>
          <a:bodyPr/>
          <a:lstStyle/>
          <a:p>
            <a:r>
              <a:rPr lang="en-NL" dirty="0"/>
              <a:t>Introduction</a:t>
            </a:r>
            <a:endParaRPr lang="en-US" dirty="0"/>
          </a:p>
          <a:p>
            <a:r>
              <a:rPr lang="en-US" dirty="0"/>
              <a:t>Accessing the default overlap reports and dashboard</a:t>
            </a:r>
          </a:p>
          <a:p>
            <a:r>
              <a:rPr lang="en-US" dirty="0"/>
              <a:t>Determining the overlap analysis method</a:t>
            </a:r>
          </a:p>
          <a:p>
            <a:r>
              <a:rPr lang="en-US" dirty="0"/>
              <a:t>Running the default overlap reports and dashboard</a:t>
            </a:r>
          </a:p>
          <a:p>
            <a:r>
              <a:rPr lang="en-US" dirty="0"/>
              <a:t>Running the default physical item usage for weeding report</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Determining the overlap analysis method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5184575"/>
          </a:xfrm>
        </p:spPr>
        <p:txBody>
          <a:bodyPr>
            <a:normAutofit/>
          </a:bodyPr>
          <a:lstStyle/>
          <a:p>
            <a:pPr>
              <a:buClrTx/>
            </a:pPr>
            <a:r>
              <a:rPr lang="en-US" sz="2400" dirty="0"/>
              <a:t>For example, we will now look at a typical case.</a:t>
            </a:r>
          </a:p>
          <a:p>
            <a:pPr>
              <a:buClrTx/>
            </a:pPr>
            <a:r>
              <a:rPr lang="en-US" sz="2400" dirty="0"/>
              <a:t>Title “Citizenship: feminist perspectives” by Ruth Lister.</a:t>
            </a:r>
          </a:p>
          <a:p>
            <a:pPr>
              <a:buClrTx/>
            </a:pPr>
            <a:r>
              <a:rPr lang="en-US" sz="2400" dirty="0"/>
              <a:t>It is the same title (work, manifestation).</a:t>
            </a:r>
          </a:p>
          <a:p>
            <a:pPr>
              <a:buClrTx/>
            </a:pPr>
            <a:endParaRPr lang="en-US" sz="2400" dirty="0"/>
          </a:p>
          <a:p>
            <a:pPr>
              <a:buClrTx/>
            </a:pPr>
            <a:endParaRPr lang="en-US" sz="2400" dirty="0"/>
          </a:p>
        </p:txBody>
      </p:sp>
    </p:spTree>
    <p:custDataLst>
      <p:tags r:id="rId1"/>
    </p:custDataLst>
    <p:extLst>
      <p:ext uri="{BB962C8B-B14F-4D97-AF65-F5344CB8AC3E}">
        <p14:creationId xmlns:p14="http://schemas.microsoft.com/office/powerpoint/2010/main" val="3193551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Determining the overlap analysis method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5184575"/>
          </a:xfrm>
        </p:spPr>
        <p:txBody>
          <a:bodyPr>
            <a:normAutofit/>
          </a:bodyPr>
          <a:lstStyle/>
          <a:p>
            <a:pPr>
              <a:buClrTx/>
            </a:pPr>
            <a:r>
              <a:rPr lang="en-US" sz="2400" dirty="0"/>
              <a:t>The next slide shows a classic overlap of Electronic and Physical for the same title (work, manifestation).  But … there is no 020 or 035 field in common.</a:t>
            </a:r>
          </a:p>
          <a:p>
            <a:pPr>
              <a:buClrTx/>
            </a:pPr>
            <a:r>
              <a:rPr lang="en-US" sz="2400" dirty="0"/>
              <a:t>The electronic version has these fields:</a:t>
            </a:r>
          </a:p>
          <a:p>
            <a:pPr lvl="1"/>
            <a:r>
              <a:rPr lang="en-US" sz="2400" dirty="0"/>
              <a:t>020	__ |a 9780230802537 (electronic bk.)</a:t>
            </a:r>
          </a:p>
          <a:p>
            <a:pPr lvl="1"/>
            <a:r>
              <a:rPr lang="en-US" sz="2400" dirty="0"/>
              <a:t>020	__ |a 0230802532 (electronic bk.)</a:t>
            </a:r>
          </a:p>
          <a:p>
            <a:pPr lvl="1"/>
            <a:r>
              <a:rPr lang="en-US" sz="2400" dirty="0"/>
              <a:t>035	__ |a (OCoLC)ocn156874124 	</a:t>
            </a:r>
          </a:p>
          <a:p>
            <a:pPr lvl="1"/>
            <a:r>
              <a:rPr lang="en-US" sz="2400" dirty="0"/>
              <a:t>035	__ |a (OCoLC)156874124 |z </a:t>
            </a:r>
            <a:r>
              <a:rPr lang="en-US" sz="2400" dirty="0" err="1"/>
              <a:t>NetLibrary</a:t>
            </a:r>
            <a:endParaRPr lang="en-US" sz="2400" dirty="0"/>
          </a:p>
          <a:p>
            <a:pPr>
              <a:buClrTx/>
            </a:pPr>
            <a:r>
              <a:rPr lang="en-US" sz="2400" dirty="0"/>
              <a:t>The physical version has these fields:</a:t>
            </a:r>
          </a:p>
          <a:p>
            <a:pPr lvl="1"/>
            <a:r>
              <a:rPr lang="en-US" sz="2400" dirty="0"/>
              <a:t>020	__ |a 0814751954 (cloth)</a:t>
            </a:r>
          </a:p>
          <a:p>
            <a:pPr lvl="1"/>
            <a:r>
              <a:rPr lang="en-US" sz="2400" dirty="0"/>
              <a:t>020	__ |a 0814751962 (</a:t>
            </a:r>
            <a:r>
              <a:rPr lang="en-US" sz="2400" dirty="0" err="1"/>
              <a:t>pbk</a:t>
            </a:r>
            <a:r>
              <a:rPr lang="en-US" sz="2400" dirty="0"/>
              <a:t>)</a:t>
            </a:r>
          </a:p>
          <a:p>
            <a:pPr lvl="1"/>
            <a:r>
              <a:rPr lang="en-US" sz="2400" dirty="0"/>
              <a:t>035	__ |a (DLC) 2003272252 	</a:t>
            </a:r>
          </a:p>
          <a:p>
            <a:pPr>
              <a:buClrTx/>
            </a:pPr>
            <a:endParaRPr lang="en-US" sz="2400" dirty="0"/>
          </a:p>
          <a:p>
            <a:pPr>
              <a:buClrTx/>
            </a:pPr>
            <a:endParaRPr lang="en-US" sz="2400" dirty="0"/>
          </a:p>
        </p:txBody>
      </p:sp>
    </p:spTree>
    <p:custDataLst>
      <p:tags r:id="rId1"/>
    </p:custDataLst>
    <p:extLst>
      <p:ext uri="{BB962C8B-B14F-4D97-AF65-F5344CB8AC3E}">
        <p14:creationId xmlns:p14="http://schemas.microsoft.com/office/powerpoint/2010/main" val="250280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Determining the overlap analysis method</a:t>
            </a:r>
          </a:p>
        </p:txBody>
      </p:sp>
      <p:pic>
        <p:nvPicPr>
          <p:cNvPr id="7" name="Picture 6">
            <a:extLst>
              <a:ext uri="{FF2B5EF4-FFF2-40B4-BE49-F238E27FC236}">
                <a16:creationId xmlns:a16="http://schemas.microsoft.com/office/drawing/2014/main" id="{EF51B9BF-C290-4711-90F2-A681F85A565B}"/>
              </a:ext>
            </a:extLst>
          </p:cNvPr>
          <p:cNvPicPr>
            <a:picLocks noChangeAspect="1"/>
          </p:cNvPicPr>
          <p:nvPr/>
        </p:nvPicPr>
        <p:blipFill>
          <a:blip r:embed="rId3"/>
          <a:stretch>
            <a:fillRect/>
          </a:stretch>
        </p:blipFill>
        <p:spPr>
          <a:xfrm>
            <a:off x="0" y="1222355"/>
            <a:ext cx="12192000" cy="5086965"/>
          </a:xfrm>
          <a:prstGeom prst="rect">
            <a:avLst/>
          </a:prstGeom>
          <a:ln>
            <a:solidFill>
              <a:schemeClr val="tx1"/>
            </a:solidFill>
          </a:ln>
        </p:spPr>
      </p:pic>
      <p:sp>
        <p:nvSpPr>
          <p:cNvPr id="8" name="Rectangle 7">
            <a:extLst>
              <a:ext uri="{FF2B5EF4-FFF2-40B4-BE49-F238E27FC236}">
                <a16:creationId xmlns:a16="http://schemas.microsoft.com/office/drawing/2014/main" id="{97DAE2BF-7389-4215-9197-6E5162A6D228}"/>
              </a:ext>
            </a:extLst>
          </p:cNvPr>
          <p:cNvSpPr/>
          <p:nvPr/>
        </p:nvSpPr>
        <p:spPr>
          <a:xfrm>
            <a:off x="3023659" y="3236979"/>
            <a:ext cx="1440160" cy="4800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A593671E-B32E-4E7A-B1F1-107F5338C388}"/>
              </a:ext>
            </a:extLst>
          </p:cNvPr>
          <p:cNvSpPr/>
          <p:nvPr/>
        </p:nvSpPr>
        <p:spPr>
          <a:xfrm>
            <a:off x="1871531" y="5733256"/>
            <a:ext cx="1344149" cy="480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296C0E1E-D7AB-4A50-889B-42701F626AEF}"/>
              </a:ext>
            </a:extLst>
          </p:cNvPr>
          <p:cNvSpPr/>
          <p:nvPr/>
        </p:nvSpPr>
        <p:spPr>
          <a:xfrm>
            <a:off x="1391478" y="1222355"/>
            <a:ext cx="1056117" cy="382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 name="Rectangle 10">
            <a:extLst>
              <a:ext uri="{FF2B5EF4-FFF2-40B4-BE49-F238E27FC236}">
                <a16:creationId xmlns:a16="http://schemas.microsoft.com/office/drawing/2014/main" id="{EB82FA07-DB90-46B8-9BE4-379A5E35EEA7}"/>
              </a:ext>
            </a:extLst>
          </p:cNvPr>
          <p:cNvSpPr/>
          <p:nvPr/>
        </p:nvSpPr>
        <p:spPr>
          <a:xfrm>
            <a:off x="4271798" y="1222355"/>
            <a:ext cx="3072341" cy="4800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Rectangle 11">
            <a:extLst>
              <a:ext uri="{FF2B5EF4-FFF2-40B4-BE49-F238E27FC236}">
                <a16:creationId xmlns:a16="http://schemas.microsoft.com/office/drawing/2014/main" id="{28AA2106-72B9-406E-AA71-F1C5727DD458}"/>
              </a:ext>
            </a:extLst>
          </p:cNvPr>
          <p:cNvSpPr/>
          <p:nvPr/>
        </p:nvSpPr>
        <p:spPr>
          <a:xfrm>
            <a:off x="1295467" y="3823764"/>
            <a:ext cx="4440823" cy="4800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3" name="TextBox 2">
            <a:extLst>
              <a:ext uri="{FF2B5EF4-FFF2-40B4-BE49-F238E27FC236}">
                <a16:creationId xmlns:a16="http://schemas.microsoft.com/office/drawing/2014/main" id="{CF2E3951-1132-4591-9665-3C30520B017E}"/>
              </a:ext>
            </a:extLst>
          </p:cNvPr>
          <p:cNvSpPr txBox="1"/>
          <p:nvPr/>
        </p:nvSpPr>
        <p:spPr>
          <a:xfrm>
            <a:off x="7031756" y="3236979"/>
            <a:ext cx="4608512" cy="830997"/>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Same title (work, manifestation) but no common 020 or 035.</a:t>
            </a:r>
          </a:p>
        </p:txBody>
      </p:sp>
      <p:sp>
        <p:nvSpPr>
          <p:cNvPr id="6" name="Rectangle 5">
            <a:extLst>
              <a:ext uri="{FF2B5EF4-FFF2-40B4-BE49-F238E27FC236}">
                <a16:creationId xmlns:a16="http://schemas.microsoft.com/office/drawing/2014/main" id="{393F5067-DD52-7C74-CF4C-D0F2FF795027}"/>
              </a:ext>
            </a:extLst>
          </p:cNvPr>
          <p:cNvSpPr/>
          <p:nvPr/>
        </p:nvSpPr>
        <p:spPr>
          <a:xfrm>
            <a:off x="3038899" y="3231340"/>
            <a:ext cx="1440160" cy="480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CF6BCD16-E84E-15BF-BDFB-FC80F7C559A3}"/>
              </a:ext>
            </a:extLst>
          </p:cNvPr>
          <p:cNvSpPr/>
          <p:nvPr/>
        </p:nvSpPr>
        <p:spPr>
          <a:xfrm>
            <a:off x="1406718" y="1216716"/>
            <a:ext cx="1056117" cy="382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4" name="Rectangle 13">
            <a:extLst>
              <a:ext uri="{FF2B5EF4-FFF2-40B4-BE49-F238E27FC236}">
                <a16:creationId xmlns:a16="http://schemas.microsoft.com/office/drawing/2014/main" id="{BD8B4245-8298-9875-7E3E-6D140FC162CB}"/>
              </a:ext>
            </a:extLst>
          </p:cNvPr>
          <p:cNvSpPr/>
          <p:nvPr/>
        </p:nvSpPr>
        <p:spPr>
          <a:xfrm>
            <a:off x="4287038" y="1216716"/>
            <a:ext cx="3072341" cy="480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5" name="Rectangle 14">
            <a:extLst>
              <a:ext uri="{FF2B5EF4-FFF2-40B4-BE49-F238E27FC236}">
                <a16:creationId xmlns:a16="http://schemas.microsoft.com/office/drawing/2014/main" id="{C34C9E39-E170-E8B8-FDAD-0B87F72CF9F4}"/>
              </a:ext>
            </a:extLst>
          </p:cNvPr>
          <p:cNvSpPr/>
          <p:nvPr/>
        </p:nvSpPr>
        <p:spPr>
          <a:xfrm>
            <a:off x="1310707" y="3818125"/>
            <a:ext cx="4440823" cy="480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Tree>
    <p:custDataLst>
      <p:tags r:id="rId1"/>
    </p:custDataLst>
    <p:extLst>
      <p:ext uri="{BB962C8B-B14F-4D97-AF65-F5344CB8AC3E}">
        <p14:creationId xmlns:p14="http://schemas.microsoft.com/office/powerpoint/2010/main" val="322582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Determining the overlap analysis method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1056117"/>
          </a:xfrm>
        </p:spPr>
        <p:txBody>
          <a:bodyPr>
            <a:normAutofit/>
          </a:bodyPr>
          <a:lstStyle/>
          <a:p>
            <a:pPr>
              <a:buClrTx/>
            </a:pPr>
            <a:r>
              <a:rPr lang="en-US" sz="2400" dirty="0"/>
              <a:t>The match was found via the matching key of normalized title plus first four characters of the author.</a:t>
            </a:r>
          </a:p>
          <a:p>
            <a:pPr>
              <a:buClrTx/>
            </a:pPr>
            <a:endParaRPr lang="en-US" sz="2400" dirty="0"/>
          </a:p>
          <a:p>
            <a:pPr>
              <a:buClrTx/>
            </a:pPr>
            <a:endParaRPr lang="en-US" sz="2400" dirty="0"/>
          </a:p>
        </p:txBody>
      </p:sp>
      <p:pic>
        <p:nvPicPr>
          <p:cNvPr id="3" name="Picture 2">
            <a:extLst>
              <a:ext uri="{FF2B5EF4-FFF2-40B4-BE49-F238E27FC236}">
                <a16:creationId xmlns:a16="http://schemas.microsoft.com/office/drawing/2014/main" id="{64861A7B-E0D9-4CF8-AD3D-3CDA7FC1BB26}"/>
              </a:ext>
            </a:extLst>
          </p:cNvPr>
          <p:cNvPicPr>
            <a:picLocks noChangeAspect="1"/>
          </p:cNvPicPr>
          <p:nvPr/>
        </p:nvPicPr>
        <p:blipFill>
          <a:blip r:embed="rId3"/>
          <a:stretch>
            <a:fillRect/>
          </a:stretch>
        </p:blipFill>
        <p:spPr>
          <a:xfrm>
            <a:off x="565150" y="3170767"/>
            <a:ext cx="11061700" cy="457200"/>
          </a:xfrm>
          <a:prstGeom prst="rect">
            <a:avLst/>
          </a:prstGeom>
          <a:ln>
            <a:solidFill>
              <a:schemeClr val="tx1"/>
            </a:solidFill>
          </a:ln>
        </p:spPr>
      </p:pic>
      <p:sp>
        <p:nvSpPr>
          <p:cNvPr id="7" name="TextBox 6">
            <a:extLst>
              <a:ext uri="{FF2B5EF4-FFF2-40B4-BE49-F238E27FC236}">
                <a16:creationId xmlns:a16="http://schemas.microsoft.com/office/drawing/2014/main" id="{C815481A-09ED-4449-9A07-C1B4C1406B1D}"/>
              </a:ext>
            </a:extLst>
          </p:cNvPr>
          <p:cNvSpPr txBox="1"/>
          <p:nvPr/>
        </p:nvSpPr>
        <p:spPr>
          <a:xfrm>
            <a:off x="524372" y="4485118"/>
            <a:ext cx="3648405" cy="1405256"/>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Both records have this key of normalized title plus first four characters of the author</a:t>
            </a:r>
          </a:p>
        </p:txBody>
      </p:sp>
      <p:cxnSp>
        <p:nvCxnSpPr>
          <p:cNvPr id="9" name="Straight Arrow Connector 8">
            <a:extLst>
              <a:ext uri="{FF2B5EF4-FFF2-40B4-BE49-F238E27FC236}">
                <a16:creationId xmlns:a16="http://schemas.microsoft.com/office/drawing/2014/main" id="{73D110B9-29BF-4AEB-BE91-EA0E70B861A6}"/>
              </a:ext>
            </a:extLst>
          </p:cNvPr>
          <p:cNvCxnSpPr/>
          <p:nvPr/>
        </p:nvCxnSpPr>
        <p:spPr>
          <a:xfrm flipH="1" flipV="1">
            <a:off x="1967541" y="3429000"/>
            <a:ext cx="96011" cy="10561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C59E94-F4A8-4F03-BB92-E05EB677CC5F}"/>
              </a:ext>
            </a:extLst>
          </p:cNvPr>
          <p:cNvSpPr txBox="1"/>
          <p:nvPr/>
        </p:nvSpPr>
        <p:spPr>
          <a:xfrm>
            <a:off x="4640379" y="4799619"/>
            <a:ext cx="3183813" cy="1733488"/>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catalogued titles do not match due to a colon in the first one, but the normalized titles match </a:t>
            </a:r>
          </a:p>
        </p:txBody>
      </p:sp>
      <p:cxnSp>
        <p:nvCxnSpPr>
          <p:cNvPr id="11" name="Straight Arrow Connector 10">
            <a:extLst>
              <a:ext uri="{FF2B5EF4-FFF2-40B4-BE49-F238E27FC236}">
                <a16:creationId xmlns:a16="http://schemas.microsoft.com/office/drawing/2014/main" id="{FEF0A45D-3C09-4EAE-8953-61B73208B42B}"/>
              </a:ext>
            </a:extLst>
          </p:cNvPr>
          <p:cNvCxnSpPr>
            <a:cxnSpLocks/>
          </p:cNvCxnSpPr>
          <p:nvPr/>
        </p:nvCxnSpPr>
        <p:spPr>
          <a:xfrm flipH="1" flipV="1">
            <a:off x="5020998" y="3627967"/>
            <a:ext cx="1149692" cy="11334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6ED9ED2-68BB-4F60-A409-A92263793FB8}"/>
              </a:ext>
            </a:extLst>
          </p:cNvPr>
          <p:cNvSpPr txBox="1"/>
          <p:nvPr/>
        </p:nvSpPr>
        <p:spPr>
          <a:xfrm>
            <a:off x="8279915" y="4773149"/>
            <a:ext cx="3648405" cy="420564"/>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Same author</a:t>
            </a:r>
          </a:p>
        </p:txBody>
      </p:sp>
      <p:cxnSp>
        <p:nvCxnSpPr>
          <p:cNvPr id="14" name="Straight Arrow Connector 13">
            <a:extLst>
              <a:ext uri="{FF2B5EF4-FFF2-40B4-BE49-F238E27FC236}">
                <a16:creationId xmlns:a16="http://schemas.microsoft.com/office/drawing/2014/main" id="{35FD0194-497E-4434-AB6C-BEB305D78160}"/>
              </a:ext>
            </a:extLst>
          </p:cNvPr>
          <p:cNvCxnSpPr>
            <a:cxnSpLocks/>
          </p:cNvCxnSpPr>
          <p:nvPr/>
        </p:nvCxnSpPr>
        <p:spPr>
          <a:xfrm flipH="1" flipV="1">
            <a:off x="9128136" y="3665154"/>
            <a:ext cx="690961" cy="11079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2582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FF6B-B6A3-3ACD-A0C2-E439AE31B5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846F0D-B909-A456-29DB-C489EE4A1896}"/>
              </a:ext>
            </a:extLst>
          </p:cNvPr>
          <p:cNvSpPr>
            <a:spLocks noGrp="1"/>
          </p:cNvSpPr>
          <p:nvPr>
            <p:ph type="body" sz="quarter" idx="16"/>
          </p:nvPr>
        </p:nvSpPr>
        <p:spPr>
          <a:xfrm>
            <a:off x="0" y="2500384"/>
            <a:ext cx="12192000" cy="1030130"/>
          </a:xfrm>
        </p:spPr>
        <p:txBody>
          <a:bodyPr/>
          <a:lstStyle/>
          <a:p>
            <a:r>
              <a:rPr lang="en-US" sz="3600" dirty="0"/>
              <a:t>Running the default overlap reports and dashboard</a:t>
            </a:r>
          </a:p>
        </p:txBody>
      </p:sp>
      <p:sp>
        <p:nvSpPr>
          <p:cNvPr id="3" name="Slide Number Placeholder 2">
            <a:extLst>
              <a:ext uri="{FF2B5EF4-FFF2-40B4-BE49-F238E27FC236}">
                <a16:creationId xmlns:a16="http://schemas.microsoft.com/office/drawing/2014/main" id="{A719D827-967E-9730-EC91-D981C010E943}"/>
              </a:ext>
            </a:extLst>
          </p:cNvPr>
          <p:cNvSpPr>
            <a:spLocks noGrp="1"/>
          </p:cNvSpPr>
          <p:nvPr>
            <p:ph type="sldNum" sz="quarter" idx="11"/>
          </p:nvPr>
        </p:nvSpPr>
        <p:spPr/>
        <p:txBody>
          <a:bodyPr/>
          <a:lstStyle/>
          <a:p>
            <a:fld id="{F59CD943-D024-467A-B36E-F11E1285ED75}" type="slidenum">
              <a:rPr lang="en-GB" smtClean="0"/>
              <a:pPr/>
              <a:t>24</a:t>
            </a:fld>
            <a:endParaRPr lang="en-GB" dirty="0"/>
          </a:p>
        </p:txBody>
      </p:sp>
    </p:spTree>
    <p:extLst>
      <p:ext uri="{BB962C8B-B14F-4D97-AF65-F5344CB8AC3E}">
        <p14:creationId xmlns:p14="http://schemas.microsoft.com/office/powerpoint/2010/main" val="310133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63782-6BFA-346F-AC24-EF98B4AF4927}"/>
              </a:ext>
            </a:extLst>
          </p:cNvPr>
          <p:cNvPicPr>
            <a:picLocks noChangeAspect="1"/>
          </p:cNvPicPr>
          <p:nvPr/>
        </p:nvPicPr>
        <p:blipFill>
          <a:blip r:embed="rId3"/>
          <a:stretch>
            <a:fillRect/>
          </a:stretch>
        </p:blipFill>
        <p:spPr>
          <a:xfrm>
            <a:off x="1120140" y="1979410"/>
            <a:ext cx="5103296" cy="404187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672075"/>
          </a:xfrm>
        </p:spPr>
        <p:txBody>
          <a:bodyPr>
            <a:noAutofit/>
          </a:bodyPr>
          <a:lstStyle/>
          <a:p>
            <a:pPr>
              <a:buClrTx/>
            </a:pPr>
            <a:r>
              <a:rPr lang="en-US" sz="2400" dirty="0"/>
              <a:t>Here is the overlap P and E tab of the Title Overlap Analysis dashboard.  Let’s run it.</a:t>
            </a:r>
          </a:p>
          <a:p>
            <a:pPr>
              <a:buClrTx/>
            </a:pPr>
            <a:endParaRPr lang="en-US" sz="2400" dirty="0"/>
          </a:p>
          <a:p>
            <a:pPr>
              <a:buClrTx/>
            </a:pPr>
            <a:endParaRPr lang="en-US" sz="2400" dirty="0"/>
          </a:p>
        </p:txBody>
      </p:sp>
      <p:sp>
        <p:nvSpPr>
          <p:cNvPr id="8" name="TextBox 7">
            <a:extLst>
              <a:ext uri="{FF2B5EF4-FFF2-40B4-BE49-F238E27FC236}">
                <a16:creationId xmlns:a16="http://schemas.microsoft.com/office/drawing/2014/main" id="{855D70F1-8F59-46D3-8EED-4BC39DBBDF4A}"/>
              </a:ext>
            </a:extLst>
          </p:cNvPr>
          <p:cNvSpPr txBox="1"/>
          <p:nvPr/>
        </p:nvSpPr>
        <p:spPr>
          <a:xfrm>
            <a:off x="7824192" y="1892829"/>
            <a:ext cx="3648405" cy="1077026"/>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physical item has not been loaned in at least 5 years</a:t>
            </a:r>
          </a:p>
        </p:txBody>
      </p:sp>
      <p:sp>
        <p:nvSpPr>
          <p:cNvPr id="10" name="TextBox 9">
            <a:extLst>
              <a:ext uri="{FF2B5EF4-FFF2-40B4-BE49-F238E27FC236}">
                <a16:creationId xmlns:a16="http://schemas.microsoft.com/office/drawing/2014/main" id="{F1D3BD4D-1A8F-486C-A81B-5A4EF8819EED}"/>
              </a:ext>
            </a:extLst>
          </p:cNvPr>
          <p:cNvSpPr txBox="1"/>
          <p:nvPr/>
        </p:nvSpPr>
        <p:spPr>
          <a:xfrm>
            <a:off x="7840364" y="3303177"/>
            <a:ext cx="3648405" cy="1077026"/>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bibliographic records have an LC classification code of HQ</a:t>
            </a:r>
          </a:p>
        </p:txBody>
      </p:sp>
      <p:sp>
        <p:nvSpPr>
          <p:cNvPr id="11" name="TextBox 10">
            <a:extLst>
              <a:ext uri="{FF2B5EF4-FFF2-40B4-BE49-F238E27FC236}">
                <a16:creationId xmlns:a16="http://schemas.microsoft.com/office/drawing/2014/main" id="{ADAA8BAB-503D-4536-80C0-5B3F8E62DFA7}"/>
              </a:ext>
            </a:extLst>
          </p:cNvPr>
          <p:cNvSpPr txBox="1"/>
          <p:nvPr/>
        </p:nvSpPr>
        <p:spPr>
          <a:xfrm>
            <a:off x="7840364" y="5049565"/>
            <a:ext cx="3648405" cy="1405256"/>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match is being done by field “Title Author Combined and Normalized”</a:t>
            </a:r>
          </a:p>
        </p:txBody>
      </p:sp>
      <p:cxnSp>
        <p:nvCxnSpPr>
          <p:cNvPr id="12" name="Straight Arrow Connector 11">
            <a:extLst>
              <a:ext uri="{FF2B5EF4-FFF2-40B4-BE49-F238E27FC236}">
                <a16:creationId xmlns:a16="http://schemas.microsoft.com/office/drawing/2014/main" id="{7B580967-349C-4A4B-B43C-67F07A0A9413}"/>
              </a:ext>
            </a:extLst>
          </p:cNvPr>
          <p:cNvCxnSpPr>
            <a:cxnSpLocks/>
            <a:stCxn id="8" idx="1"/>
          </p:cNvCxnSpPr>
          <p:nvPr/>
        </p:nvCxnSpPr>
        <p:spPr>
          <a:xfrm flipH="1">
            <a:off x="4367809" y="2154439"/>
            <a:ext cx="3456383" cy="8516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1FF7932-32CD-401D-9417-9A2AA34759E0}"/>
              </a:ext>
            </a:extLst>
          </p:cNvPr>
          <p:cNvCxnSpPr>
            <a:cxnSpLocks/>
            <a:stCxn id="10" idx="1"/>
          </p:cNvCxnSpPr>
          <p:nvPr/>
        </p:nvCxnSpPr>
        <p:spPr>
          <a:xfrm flipH="1">
            <a:off x="3977640" y="3564787"/>
            <a:ext cx="3862724" cy="7405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3065A31-3B5C-45E5-B997-DBEF895CB442}"/>
              </a:ext>
            </a:extLst>
          </p:cNvPr>
          <p:cNvCxnSpPr>
            <a:cxnSpLocks/>
            <a:stCxn id="11" idx="1"/>
          </p:cNvCxnSpPr>
          <p:nvPr/>
        </p:nvCxnSpPr>
        <p:spPr>
          <a:xfrm flipH="1" flipV="1">
            <a:off x="5852160" y="4975135"/>
            <a:ext cx="1988204" cy="336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662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3051776"/>
          </a:xfrm>
        </p:spPr>
        <p:txBody>
          <a:bodyPr>
            <a:normAutofit/>
          </a:bodyPr>
          <a:lstStyle/>
          <a:p>
            <a:pPr>
              <a:buClrTx/>
            </a:pPr>
            <a:r>
              <a:rPr lang="en-US" sz="2400" dirty="0"/>
              <a:t>We will now look at the results.  </a:t>
            </a:r>
          </a:p>
          <a:p>
            <a:pPr>
              <a:buClrTx/>
            </a:pPr>
            <a:r>
              <a:rPr lang="en-US" sz="2400" dirty="0"/>
              <a:t>These are the titles for which </a:t>
            </a:r>
          </a:p>
          <a:p>
            <a:pPr lvl="1"/>
            <a:r>
              <a:rPr lang="en-US" sz="2400" dirty="0"/>
              <a:t>The LC Classification code is HQ</a:t>
            </a:r>
          </a:p>
          <a:p>
            <a:pPr lvl="1"/>
            <a:r>
              <a:rPr lang="en-US" sz="2400" dirty="0"/>
              <a:t>There is both physical and electronic inventory </a:t>
            </a:r>
          </a:p>
          <a:p>
            <a:pPr lvl="1"/>
            <a:r>
              <a:rPr lang="en-US" sz="2400" dirty="0"/>
              <a:t>The physical item has not been loaned for at least five years.</a:t>
            </a:r>
          </a:p>
          <a:p>
            <a:pPr>
              <a:buClrTx/>
            </a:pPr>
            <a:r>
              <a:rPr lang="en-US" sz="2400" dirty="0"/>
              <a:t>These are surely candidates for weeding.</a:t>
            </a:r>
          </a:p>
          <a:p>
            <a:pPr>
              <a:buClrTx/>
            </a:pPr>
            <a:endParaRPr lang="en-US" sz="2400" dirty="0"/>
          </a:p>
          <a:p>
            <a:pPr>
              <a:buClrTx/>
            </a:pPr>
            <a:endParaRPr lang="en-US" sz="2400" dirty="0"/>
          </a:p>
        </p:txBody>
      </p:sp>
    </p:spTree>
    <p:custDataLst>
      <p:tags r:id="rId1"/>
    </p:custDataLst>
    <p:extLst>
      <p:ext uri="{BB962C8B-B14F-4D97-AF65-F5344CB8AC3E}">
        <p14:creationId xmlns:p14="http://schemas.microsoft.com/office/powerpoint/2010/main" val="1079982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768087"/>
          </a:xfrm>
        </p:spPr>
        <p:txBody>
          <a:bodyPr>
            <a:normAutofit/>
          </a:bodyPr>
          <a:lstStyle/>
          <a:p>
            <a:pPr>
              <a:buClrTx/>
            </a:pPr>
            <a:r>
              <a:rPr lang="en-US" sz="2400" dirty="0"/>
              <a:t>Here are the first five results</a:t>
            </a:r>
          </a:p>
          <a:p>
            <a:pPr>
              <a:buClrTx/>
            </a:pPr>
            <a:endParaRPr lang="en-US" sz="2400" dirty="0"/>
          </a:p>
        </p:txBody>
      </p:sp>
      <p:pic>
        <p:nvPicPr>
          <p:cNvPr id="7" name="Picture 6">
            <a:extLst>
              <a:ext uri="{FF2B5EF4-FFF2-40B4-BE49-F238E27FC236}">
                <a16:creationId xmlns:a16="http://schemas.microsoft.com/office/drawing/2014/main" id="{4A5834F7-6655-5711-F170-2A649CAD158C}"/>
              </a:ext>
            </a:extLst>
          </p:cNvPr>
          <p:cNvPicPr>
            <a:picLocks noChangeAspect="1"/>
          </p:cNvPicPr>
          <p:nvPr/>
        </p:nvPicPr>
        <p:blipFill>
          <a:blip r:embed="rId3"/>
          <a:stretch>
            <a:fillRect/>
          </a:stretch>
        </p:blipFill>
        <p:spPr>
          <a:xfrm>
            <a:off x="0" y="1796820"/>
            <a:ext cx="12192000" cy="4477507"/>
          </a:xfrm>
          <a:prstGeom prst="rect">
            <a:avLst/>
          </a:prstGeom>
          <a:noFill/>
          <a:ln>
            <a:solidFill>
              <a:schemeClr val="tx1"/>
            </a:solidFill>
          </a:ln>
        </p:spPr>
      </p:pic>
      <p:sp>
        <p:nvSpPr>
          <p:cNvPr id="14" name="Rectangle 13">
            <a:extLst>
              <a:ext uri="{FF2B5EF4-FFF2-40B4-BE49-F238E27FC236}">
                <a16:creationId xmlns:a16="http://schemas.microsoft.com/office/drawing/2014/main" id="{4C1CC31A-2B10-F1A4-5664-BF86AEC7CD93}"/>
              </a:ext>
            </a:extLst>
          </p:cNvPr>
          <p:cNvSpPr/>
          <p:nvPr/>
        </p:nvSpPr>
        <p:spPr>
          <a:xfrm>
            <a:off x="133093" y="3373971"/>
            <a:ext cx="10177131" cy="384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167B1ED1-9AE0-BF34-018F-297A217275A4}"/>
              </a:ext>
            </a:extLst>
          </p:cNvPr>
          <p:cNvSpPr txBox="1"/>
          <p:nvPr/>
        </p:nvSpPr>
        <p:spPr>
          <a:xfrm>
            <a:off x="7248128" y="2180862"/>
            <a:ext cx="3062096" cy="830997"/>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We will now look at the first example</a:t>
            </a:r>
          </a:p>
        </p:txBody>
      </p:sp>
      <p:cxnSp>
        <p:nvCxnSpPr>
          <p:cNvPr id="18" name="Straight Arrow Connector 17">
            <a:extLst>
              <a:ext uri="{FF2B5EF4-FFF2-40B4-BE49-F238E27FC236}">
                <a16:creationId xmlns:a16="http://schemas.microsoft.com/office/drawing/2014/main" id="{D06B3CD8-166D-CA81-4EA8-42EE8E25846B}"/>
              </a:ext>
            </a:extLst>
          </p:cNvPr>
          <p:cNvCxnSpPr/>
          <p:nvPr/>
        </p:nvCxnSpPr>
        <p:spPr>
          <a:xfrm flipH="1">
            <a:off x="6096000" y="2564904"/>
            <a:ext cx="1152128" cy="8090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7772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5A1D9-B444-9E50-8833-A911A6A8D4ED}"/>
              </a:ext>
            </a:extLst>
          </p:cNvPr>
          <p:cNvPicPr>
            <a:picLocks noChangeAspect="1"/>
          </p:cNvPicPr>
          <p:nvPr/>
        </p:nvPicPr>
        <p:blipFill>
          <a:blip r:embed="rId3"/>
          <a:stretch>
            <a:fillRect/>
          </a:stretch>
        </p:blipFill>
        <p:spPr>
          <a:xfrm>
            <a:off x="0" y="3377864"/>
            <a:ext cx="12192000" cy="215398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2153989"/>
          </a:xfrm>
        </p:spPr>
        <p:txBody>
          <a:bodyPr>
            <a:normAutofit/>
          </a:bodyPr>
          <a:lstStyle/>
          <a:p>
            <a:pPr>
              <a:buClrTx/>
            </a:pPr>
            <a:r>
              <a:rPr lang="en-US" sz="2400" dirty="0"/>
              <a:t>There are three bibliographic records (three MMS IDs).</a:t>
            </a:r>
          </a:p>
          <a:p>
            <a:pPr lvl="1"/>
            <a:r>
              <a:rPr lang="en-US" sz="2400" dirty="0"/>
              <a:t>The first one has one physical inventory.</a:t>
            </a:r>
          </a:p>
          <a:p>
            <a:pPr lvl="1"/>
            <a:r>
              <a:rPr lang="en-US" sz="2400" dirty="0"/>
              <a:t>The second one has one electronic inventory</a:t>
            </a:r>
          </a:p>
          <a:p>
            <a:pPr lvl="1"/>
            <a:r>
              <a:rPr lang="en-US" sz="2400" dirty="0"/>
              <a:t>The third one has three electronic inventory.</a:t>
            </a:r>
          </a:p>
          <a:p>
            <a:pPr>
              <a:buClrTx/>
            </a:pPr>
            <a:endParaRPr lang="en-US" sz="2400" dirty="0"/>
          </a:p>
        </p:txBody>
      </p:sp>
      <p:sp>
        <p:nvSpPr>
          <p:cNvPr id="8" name="Rectangle 7">
            <a:extLst>
              <a:ext uri="{FF2B5EF4-FFF2-40B4-BE49-F238E27FC236}">
                <a16:creationId xmlns:a16="http://schemas.microsoft.com/office/drawing/2014/main" id="{97B261F1-AA2B-9A7D-3BF6-EF547C37667C}"/>
              </a:ext>
            </a:extLst>
          </p:cNvPr>
          <p:cNvSpPr/>
          <p:nvPr/>
        </p:nvSpPr>
        <p:spPr>
          <a:xfrm>
            <a:off x="6960096" y="4389107"/>
            <a:ext cx="1632181"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B1017C-0CBF-B13D-8DCC-E825A606150A}"/>
              </a:ext>
            </a:extLst>
          </p:cNvPr>
          <p:cNvSpPr/>
          <p:nvPr/>
        </p:nvSpPr>
        <p:spPr>
          <a:xfrm>
            <a:off x="6949851" y="4889651"/>
            <a:ext cx="1632181"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F770764C-7223-1B98-7A81-FFDC4B7BF180}"/>
              </a:ext>
            </a:extLst>
          </p:cNvPr>
          <p:cNvSpPr/>
          <p:nvPr/>
        </p:nvSpPr>
        <p:spPr>
          <a:xfrm>
            <a:off x="6960096" y="5181485"/>
            <a:ext cx="1632181"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5EB11BD4-F67A-0103-918B-6D34D3133C8B}"/>
              </a:ext>
            </a:extLst>
          </p:cNvPr>
          <p:cNvSpPr/>
          <p:nvPr/>
        </p:nvSpPr>
        <p:spPr>
          <a:xfrm>
            <a:off x="10128448" y="4389107"/>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6A0A6B1D-49CA-38AB-3638-CCAE7218F611}"/>
              </a:ext>
            </a:extLst>
          </p:cNvPr>
          <p:cNvSpPr/>
          <p:nvPr/>
        </p:nvSpPr>
        <p:spPr>
          <a:xfrm>
            <a:off x="9264352" y="4869160"/>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D9176F05-5BC1-0224-FC85-2EC1AADDF6FA}"/>
              </a:ext>
            </a:extLst>
          </p:cNvPr>
          <p:cNvSpPr/>
          <p:nvPr/>
        </p:nvSpPr>
        <p:spPr>
          <a:xfrm>
            <a:off x="9264352" y="5198173"/>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1213271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pic>
        <p:nvPicPr>
          <p:cNvPr id="11" name="Picture 10">
            <a:extLst>
              <a:ext uri="{FF2B5EF4-FFF2-40B4-BE49-F238E27FC236}">
                <a16:creationId xmlns:a16="http://schemas.microsoft.com/office/drawing/2014/main" id="{A4416B70-18E6-5533-8813-6EB572C5AB2C}"/>
              </a:ext>
            </a:extLst>
          </p:cNvPr>
          <p:cNvPicPr>
            <a:picLocks noChangeAspect="1"/>
          </p:cNvPicPr>
          <p:nvPr/>
        </p:nvPicPr>
        <p:blipFill>
          <a:blip r:embed="rId3"/>
          <a:stretch>
            <a:fillRect/>
          </a:stretch>
        </p:blipFill>
        <p:spPr>
          <a:xfrm>
            <a:off x="0" y="795731"/>
            <a:ext cx="12192000" cy="1880120"/>
          </a:xfrm>
          <a:prstGeom prst="rect">
            <a:avLst/>
          </a:prstGeom>
          <a:ln>
            <a:solidFill>
              <a:schemeClr val="tx1"/>
            </a:solidFill>
          </a:ln>
        </p:spPr>
      </p:pic>
      <p:pic>
        <p:nvPicPr>
          <p:cNvPr id="13" name="Picture 12">
            <a:extLst>
              <a:ext uri="{FF2B5EF4-FFF2-40B4-BE49-F238E27FC236}">
                <a16:creationId xmlns:a16="http://schemas.microsoft.com/office/drawing/2014/main" id="{E4E5C379-73A0-0F6D-606D-1553420F6FA3}"/>
              </a:ext>
            </a:extLst>
          </p:cNvPr>
          <p:cNvPicPr>
            <a:picLocks noChangeAspect="1"/>
          </p:cNvPicPr>
          <p:nvPr/>
        </p:nvPicPr>
        <p:blipFill>
          <a:blip r:embed="rId4"/>
          <a:stretch>
            <a:fillRect/>
          </a:stretch>
        </p:blipFill>
        <p:spPr>
          <a:xfrm>
            <a:off x="7024" y="2677612"/>
            <a:ext cx="12192000" cy="2095045"/>
          </a:xfrm>
          <a:prstGeom prst="rect">
            <a:avLst/>
          </a:prstGeom>
          <a:ln>
            <a:solidFill>
              <a:schemeClr val="tx1"/>
            </a:solidFill>
          </a:ln>
        </p:spPr>
      </p:pic>
      <p:pic>
        <p:nvPicPr>
          <p:cNvPr id="15" name="Picture 14">
            <a:extLst>
              <a:ext uri="{FF2B5EF4-FFF2-40B4-BE49-F238E27FC236}">
                <a16:creationId xmlns:a16="http://schemas.microsoft.com/office/drawing/2014/main" id="{5546D990-8D21-4D42-0951-BC4CED6ED489}"/>
              </a:ext>
            </a:extLst>
          </p:cNvPr>
          <p:cNvPicPr>
            <a:picLocks noChangeAspect="1"/>
          </p:cNvPicPr>
          <p:nvPr/>
        </p:nvPicPr>
        <p:blipFill>
          <a:blip r:embed="rId5"/>
          <a:stretch>
            <a:fillRect/>
          </a:stretch>
        </p:blipFill>
        <p:spPr>
          <a:xfrm>
            <a:off x="0" y="4713154"/>
            <a:ext cx="12192000" cy="1949556"/>
          </a:xfrm>
          <a:prstGeom prst="rect">
            <a:avLst/>
          </a:prstGeom>
          <a:ln>
            <a:solidFill>
              <a:schemeClr val="tx1"/>
            </a:solidFill>
          </a:ln>
        </p:spPr>
      </p:pic>
      <p:sp>
        <p:nvSpPr>
          <p:cNvPr id="16" name="Rectangle 15">
            <a:extLst>
              <a:ext uri="{FF2B5EF4-FFF2-40B4-BE49-F238E27FC236}">
                <a16:creationId xmlns:a16="http://schemas.microsoft.com/office/drawing/2014/main" id="{15FECBB4-BE75-B8EE-3463-0D3BB7EE3841}"/>
              </a:ext>
            </a:extLst>
          </p:cNvPr>
          <p:cNvSpPr/>
          <p:nvPr/>
        </p:nvSpPr>
        <p:spPr>
          <a:xfrm>
            <a:off x="1007435" y="2276872"/>
            <a:ext cx="1248139" cy="398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599D9043-082D-7360-78C8-D9118681F3F7}"/>
              </a:ext>
            </a:extLst>
          </p:cNvPr>
          <p:cNvSpPr/>
          <p:nvPr/>
        </p:nvSpPr>
        <p:spPr>
          <a:xfrm>
            <a:off x="2063552" y="4293096"/>
            <a:ext cx="1248139" cy="4182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0DEBC13F-3DE2-3708-D0B1-61C3AB0A48E1}"/>
              </a:ext>
            </a:extLst>
          </p:cNvPr>
          <p:cNvSpPr/>
          <p:nvPr/>
        </p:nvSpPr>
        <p:spPr>
          <a:xfrm>
            <a:off x="2056528" y="6222162"/>
            <a:ext cx="1255163" cy="354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422CFB55-E52E-B8F6-7FC8-85189E123E34}"/>
              </a:ext>
            </a:extLst>
          </p:cNvPr>
          <p:cNvSpPr/>
          <p:nvPr/>
        </p:nvSpPr>
        <p:spPr>
          <a:xfrm>
            <a:off x="623392" y="861972"/>
            <a:ext cx="6048672" cy="366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37ADA3F7-06FE-D68A-A259-C810CFD943A6}"/>
              </a:ext>
            </a:extLst>
          </p:cNvPr>
          <p:cNvSpPr/>
          <p:nvPr/>
        </p:nvSpPr>
        <p:spPr>
          <a:xfrm>
            <a:off x="623392" y="2678821"/>
            <a:ext cx="7680853" cy="366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C82D232C-5A66-E1D9-5593-370D8B6B3850}"/>
              </a:ext>
            </a:extLst>
          </p:cNvPr>
          <p:cNvSpPr/>
          <p:nvPr/>
        </p:nvSpPr>
        <p:spPr>
          <a:xfrm>
            <a:off x="623392" y="4697629"/>
            <a:ext cx="7680853" cy="366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273154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3"/>
            <a:ext cx="11233248" cy="3200367"/>
          </a:xfrm>
        </p:spPr>
        <p:txBody>
          <a:bodyPr>
            <a:normAutofit/>
          </a:bodyPr>
          <a:lstStyle/>
          <a:p>
            <a:pPr>
              <a:buClrTx/>
            </a:pPr>
            <a:r>
              <a:rPr lang="en-US" sz="2400" dirty="0"/>
              <a:t>Open question: Does the library need to keep these items on the shelves? </a:t>
            </a:r>
          </a:p>
          <a:p>
            <a:pPr>
              <a:buClrTx/>
            </a:pPr>
            <a:r>
              <a:rPr lang="en-US" sz="2400" dirty="0"/>
              <a:t>These items have not been loaned for at least five years and there is an electronic version.</a:t>
            </a:r>
          </a:p>
          <a:p>
            <a:pPr>
              <a:buClrTx/>
            </a:pPr>
            <a:r>
              <a:rPr lang="en-US" sz="2400" dirty="0"/>
              <a:t>It is an “open question” and does not assume that these items must be weeded, as there are many other considerations as well.</a:t>
            </a:r>
          </a:p>
          <a:p>
            <a:pPr>
              <a:buClrTx/>
            </a:pPr>
            <a:r>
              <a:rPr lang="en-US" sz="2400" dirty="0"/>
              <a:t>But …. The report created from Alma Analytics overlap analysis is surely a good starting point in the evaluation.</a:t>
            </a:r>
          </a:p>
          <a:p>
            <a:pPr>
              <a:buClrTx/>
            </a:pPr>
            <a:endParaRPr lang="en-US" sz="2400" dirty="0"/>
          </a:p>
          <a:p>
            <a:pPr>
              <a:buClrTx/>
            </a:pPr>
            <a:endParaRPr lang="en-US" sz="2400" dirty="0"/>
          </a:p>
          <a:p>
            <a:pPr>
              <a:buClrTx/>
            </a:pPr>
            <a:endParaRPr lang="en-US" sz="2400" dirty="0"/>
          </a:p>
        </p:txBody>
      </p:sp>
    </p:spTree>
    <p:custDataLst>
      <p:tags r:id="rId1"/>
    </p:custDataLst>
    <p:extLst>
      <p:ext uri="{BB962C8B-B14F-4D97-AF65-F5344CB8AC3E}">
        <p14:creationId xmlns:p14="http://schemas.microsoft.com/office/powerpoint/2010/main" val="1028597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62FBA07-AE17-B470-A1CC-2466F79757CE}"/>
              </a:ext>
            </a:extLst>
          </p:cNvPr>
          <p:cNvPicPr>
            <a:picLocks noChangeAspect="1"/>
          </p:cNvPicPr>
          <p:nvPr/>
        </p:nvPicPr>
        <p:blipFill>
          <a:blip r:embed="rId3"/>
          <a:stretch>
            <a:fillRect/>
          </a:stretch>
        </p:blipFill>
        <p:spPr>
          <a:xfrm>
            <a:off x="1184090" y="2019164"/>
            <a:ext cx="5983394" cy="422778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672075"/>
          </a:xfrm>
        </p:spPr>
        <p:txBody>
          <a:bodyPr>
            <a:noAutofit/>
          </a:bodyPr>
          <a:lstStyle/>
          <a:p>
            <a:pPr>
              <a:buClrTx/>
            </a:pPr>
            <a:r>
              <a:rPr lang="en-US" sz="2400" dirty="0"/>
              <a:t>Here is the overlap P and P tab of the Title Overlap Analysis dashboard.  Let’s run it.</a:t>
            </a:r>
          </a:p>
          <a:p>
            <a:pPr>
              <a:buClrTx/>
            </a:pPr>
            <a:endParaRPr lang="en-US" sz="2400" dirty="0"/>
          </a:p>
          <a:p>
            <a:pPr>
              <a:buClrTx/>
            </a:pPr>
            <a:endParaRPr lang="en-US" sz="2400" dirty="0"/>
          </a:p>
        </p:txBody>
      </p:sp>
      <p:sp>
        <p:nvSpPr>
          <p:cNvPr id="8" name="TextBox 7">
            <a:extLst>
              <a:ext uri="{FF2B5EF4-FFF2-40B4-BE49-F238E27FC236}">
                <a16:creationId xmlns:a16="http://schemas.microsoft.com/office/drawing/2014/main" id="{855D70F1-8F59-46D3-8EED-4BC39DBBDF4A}"/>
              </a:ext>
            </a:extLst>
          </p:cNvPr>
          <p:cNvSpPr txBox="1"/>
          <p:nvPr/>
        </p:nvSpPr>
        <p:spPr>
          <a:xfrm>
            <a:off x="7824192" y="1892829"/>
            <a:ext cx="3648405" cy="1077026"/>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physical item has not been loaned in at least 5 years</a:t>
            </a:r>
          </a:p>
        </p:txBody>
      </p:sp>
      <p:sp>
        <p:nvSpPr>
          <p:cNvPr id="10" name="TextBox 9">
            <a:extLst>
              <a:ext uri="{FF2B5EF4-FFF2-40B4-BE49-F238E27FC236}">
                <a16:creationId xmlns:a16="http://schemas.microsoft.com/office/drawing/2014/main" id="{F1D3BD4D-1A8F-486C-A81B-5A4EF8819EED}"/>
              </a:ext>
            </a:extLst>
          </p:cNvPr>
          <p:cNvSpPr txBox="1"/>
          <p:nvPr/>
        </p:nvSpPr>
        <p:spPr>
          <a:xfrm>
            <a:off x="7840364" y="3303178"/>
            <a:ext cx="3648405" cy="1405256"/>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bibliographic records have an LC classification code of HQ and item has material type “Book”</a:t>
            </a:r>
          </a:p>
        </p:txBody>
      </p:sp>
      <p:sp>
        <p:nvSpPr>
          <p:cNvPr id="11" name="TextBox 10">
            <a:extLst>
              <a:ext uri="{FF2B5EF4-FFF2-40B4-BE49-F238E27FC236}">
                <a16:creationId xmlns:a16="http://schemas.microsoft.com/office/drawing/2014/main" id="{ADAA8BAB-503D-4536-80C0-5B3F8E62DFA7}"/>
              </a:ext>
            </a:extLst>
          </p:cNvPr>
          <p:cNvSpPr txBox="1"/>
          <p:nvPr/>
        </p:nvSpPr>
        <p:spPr>
          <a:xfrm>
            <a:off x="7840364" y="5049565"/>
            <a:ext cx="3648405" cy="1405256"/>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match is being done by field “Title Author Combined and Normalized”</a:t>
            </a:r>
          </a:p>
        </p:txBody>
      </p:sp>
      <p:cxnSp>
        <p:nvCxnSpPr>
          <p:cNvPr id="12" name="Straight Arrow Connector 11">
            <a:extLst>
              <a:ext uri="{FF2B5EF4-FFF2-40B4-BE49-F238E27FC236}">
                <a16:creationId xmlns:a16="http://schemas.microsoft.com/office/drawing/2014/main" id="{7B580967-349C-4A4B-B43C-67F07A0A9413}"/>
              </a:ext>
            </a:extLst>
          </p:cNvPr>
          <p:cNvCxnSpPr>
            <a:cxnSpLocks/>
          </p:cNvCxnSpPr>
          <p:nvPr/>
        </p:nvCxnSpPr>
        <p:spPr>
          <a:xfrm flipH="1">
            <a:off x="4480560" y="2282679"/>
            <a:ext cx="3336605" cy="958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1FF7932-32CD-401D-9417-9A2AA34759E0}"/>
              </a:ext>
            </a:extLst>
          </p:cNvPr>
          <p:cNvCxnSpPr>
            <a:cxnSpLocks/>
            <a:stCxn id="10" idx="1"/>
          </p:cNvCxnSpPr>
          <p:nvPr/>
        </p:nvCxnSpPr>
        <p:spPr>
          <a:xfrm flipH="1">
            <a:off x="4080510" y="3672510"/>
            <a:ext cx="3759854" cy="8165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3065A31-3B5C-45E5-B997-DBEF895CB442}"/>
              </a:ext>
            </a:extLst>
          </p:cNvPr>
          <p:cNvCxnSpPr>
            <a:cxnSpLocks/>
            <a:stCxn id="11" idx="1"/>
          </p:cNvCxnSpPr>
          <p:nvPr/>
        </p:nvCxnSpPr>
        <p:spPr>
          <a:xfrm flipH="1" flipV="1">
            <a:off x="6003995" y="5158745"/>
            <a:ext cx="1836369" cy="1524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A49563E-9C69-4E19-D7A8-143C9A74DF9C}"/>
              </a:ext>
            </a:extLst>
          </p:cNvPr>
          <p:cNvCxnSpPr>
            <a:cxnSpLocks/>
          </p:cNvCxnSpPr>
          <p:nvPr/>
        </p:nvCxnSpPr>
        <p:spPr>
          <a:xfrm flipH="1">
            <a:off x="4118637" y="4002883"/>
            <a:ext cx="3721727" cy="8165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2616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4992553"/>
          </a:xfrm>
        </p:spPr>
        <p:txBody>
          <a:bodyPr>
            <a:normAutofit/>
          </a:bodyPr>
          <a:lstStyle/>
          <a:p>
            <a:pPr>
              <a:buClrTx/>
            </a:pPr>
            <a:r>
              <a:rPr lang="en-US" sz="2400" dirty="0"/>
              <a:t>We will now look at the results.  </a:t>
            </a:r>
          </a:p>
          <a:p>
            <a:pPr>
              <a:buClrTx/>
            </a:pPr>
            <a:r>
              <a:rPr lang="en-US" sz="2400" dirty="0"/>
              <a:t>These are the titles for which </a:t>
            </a:r>
          </a:p>
          <a:p>
            <a:pPr lvl="1"/>
            <a:r>
              <a:rPr lang="en-US" sz="2400" dirty="0"/>
              <a:t>The LC Classification code is HQ</a:t>
            </a:r>
          </a:p>
          <a:p>
            <a:pPr lvl="1"/>
            <a:r>
              <a:rPr lang="en-US" sz="2400" dirty="0"/>
              <a:t>There are multiple bibliographic records and items for the same title</a:t>
            </a:r>
          </a:p>
          <a:p>
            <a:pPr lvl="1"/>
            <a:r>
              <a:rPr lang="en-US" sz="2400" dirty="0"/>
              <a:t>The physical item has not been loaned for at least five years.</a:t>
            </a:r>
          </a:p>
          <a:p>
            <a:pPr>
              <a:buClrTx/>
            </a:pPr>
            <a:r>
              <a:rPr lang="en-US" sz="2400" dirty="0"/>
              <a:t>These are surely candidates for weeding.</a:t>
            </a:r>
          </a:p>
          <a:p>
            <a:pPr>
              <a:buClrTx/>
            </a:pPr>
            <a:endParaRPr lang="en-US" sz="2400" dirty="0"/>
          </a:p>
          <a:p>
            <a:pPr>
              <a:buClrTx/>
            </a:pPr>
            <a:endParaRPr lang="en-US" sz="2400" dirty="0"/>
          </a:p>
        </p:txBody>
      </p:sp>
    </p:spTree>
    <p:custDataLst>
      <p:tags r:id="rId1"/>
    </p:custDataLst>
    <p:extLst>
      <p:ext uri="{BB962C8B-B14F-4D97-AF65-F5344CB8AC3E}">
        <p14:creationId xmlns:p14="http://schemas.microsoft.com/office/powerpoint/2010/main" val="4268441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768087"/>
          </a:xfrm>
        </p:spPr>
        <p:txBody>
          <a:bodyPr>
            <a:normAutofit/>
          </a:bodyPr>
          <a:lstStyle/>
          <a:p>
            <a:pPr>
              <a:buClrTx/>
            </a:pPr>
            <a:r>
              <a:rPr lang="en-US" sz="2400" dirty="0"/>
              <a:t>Here are the first four results</a:t>
            </a:r>
          </a:p>
          <a:p>
            <a:pPr>
              <a:buClrTx/>
            </a:pPr>
            <a:endParaRPr lang="en-US" sz="2400" dirty="0"/>
          </a:p>
        </p:txBody>
      </p:sp>
      <p:pic>
        <p:nvPicPr>
          <p:cNvPr id="4" name="Picture 3">
            <a:extLst>
              <a:ext uri="{FF2B5EF4-FFF2-40B4-BE49-F238E27FC236}">
                <a16:creationId xmlns:a16="http://schemas.microsoft.com/office/drawing/2014/main" id="{DEB7DACB-A5D8-046F-BE47-455B9E20F17B}"/>
              </a:ext>
            </a:extLst>
          </p:cNvPr>
          <p:cNvPicPr>
            <a:picLocks noChangeAspect="1"/>
          </p:cNvPicPr>
          <p:nvPr/>
        </p:nvPicPr>
        <p:blipFill>
          <a:blip r:embed="rId3"/>
          <a:stretch>
            <a:fillRect/>
          </a:stretch>
        </p:blipFill>
        <p:spPr>
          <a:xfrm>
            <a:off x="48005" y="1586521"/>
            <a:ext cx="12192000" cy="4985475"/>
          </a:xfrm>
          <a:prstGeom prst="rect">
            <a:avLst/>
          </a:prstGeom>
          <a:ln>
            <a:solidFill>
              <a:schemeClr val="tx1"/>
            </a:solidFill>
          </a:ln>
        </p:spPr>
      </p:pic>
    </p:spTree>
    <p:custDataLst>
      <p:tags r:id="rId1"/>
    </p:custDataLst>
    <p:extLst>
      <p:ext uri="{BB962C8B-B14F-4D97-AF65-F5344CB8AC3E}">
        <p14:creationId xmlns:p14="http://schemas.microsoft.com/office/powerpoint/2010/main" val="245159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925796"/>
          </a:xfrm>
        </p:spPr>
        <p:txBody>
          <a:bodyPr>
            <a:noAutofit/>
          </a:bodyPr>
          <a:lstStyle/>
          <a:p>
            <a:pPr>
              <a:buClrTx/>
            </a:pPr>
            <a:r>
              <a:rPr lang="en-US" sz="2400" dirty="0"/>
              <a:t>Here is the third result. Three bibliographic records in three different libraries. </a:t>
            </a:r>
          </a:p>
          <a:p>
            <a:pPr>
              <a:buClrTx/>
            </a:pPr>
            <a:r>
              <a:rPr lang="en-US" sz="2400" dirty="0"/>
              <a:t>First one has three items, second and third have one item each.</a:t>
            </a:r>
          </a:p>
        </p:txBody>
      </p:sp>
      <p:pic>
        <p:nvPicPr>
          <p:cNvPr id="4" name="Picture 3">
            <a:extLst>
              <a:ext uri="{FF2B5EF4-FFF2-40B4-BE49-F238E27FC236}">
                <a16:creationId xmlns:a16="http://schemas.microsoft.com/office/drawing/2014/main" id="{EA177732-BBFA-C11C-6718-C06CBA51D24E}"/>
              </a:ext>
            </a:extLst>
          </p:cNvPr>
          <p:cNvPicPr>
            <a:picLocks noChangeAspect="1"/>
          </p:cNvPicPr>
          <p:nvPr/>
        </p:nvPicPr>
        <p:blipFill>
          <a:blip r:embed="rId3"/>
          <a:stretch>
            <a:fillRect/>
          </a:stretch>
        </p:blipFill>
        <p:spPr>
          <a:xfrm>
            <a:off x="0" y="2276872"/>
            <a:ext cx="12192000" cy="515896"/>
          </a:xfrm>
          <a:prstGeom prst="rect">
            <a:avLst/>
          </a:prstGeom>
        </p:spPr>
      </p:pic>
      <p:pic>
        <p:nvPicPr>
          <p:cNvPr id="8" name="Picture 7">
            <a:extLst>
              <a:ext uri="{FF2B5EF4-FFF2-40B4-BE49-F238E27FC236}">
                <a16:creationId xmlns:a16="http://schemas.microsoft.com/office/drawing/2014/main" id="{771A19FD-73FB-2B3C-668B-1135914FF3FE}"/>
              </a:ext>
            </a:extLst>
          </p:cNvPr>
          <p:cNvPicPr>
            <a:picLocks noChangeAspect="1"/>
          </p:cNvPicPr>
          <p:nvPr/>
        </p:nvPicPr>
        <p:blipFill>
          <a:blip r:embed="rId4"/>
          <a:stretch>
            <a:fillRect/>
          </a:stretch>
        </p:blipFill>
        <p:spPr>
          <a:xfrm>
            <a:off x="20491" y="2756925"/>
            <a:ext cx="12192000" cy="3433923"/>
          </a:xfrm>
          <a:prstGeom prst="rect">
            <a:avLst/>
          </a:prstGeom>
          <a:ln>
            <a:solidFill>
              <a:schemeClr val="tx1"/>
            </a:solidFill>
          </a:ln>
        </p:spPr>
      </p:pic>
    </p:spTree>
    <p:custDataLst>
      <p:tags r:id="rId1"/>
    </p:custDataLst>
    <p:extLst>
      <p:ext uri="{BB962C8B-B14F-4D97-AF65-F5344CB8AC3E}">
        <p14:creationId xmlns:p14="http://schemas.microsoft.com/office/powerpoint/2010/main" val="17479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pic>
        <p:nvPicPr>
          <p:cNvPr id="9" name="Picture 8">
            <a:extLst>
              <a:ext uri="{FF2B5EF4-FFF2-40B4-BE49-F238E27FC236}">
                <a16:creationId xmlns:a16="http://schemas.microsoft.com/office/drawing/2014/main" id="{C8E96B5E-0F47-4F60-6C2A-8BA16BA9195E}"/>
              </a:ext>
            </a:extLst>
          </p:cNvPr>
          <p:cNvPicPr>
            <a:picLocks noChangeAspect="1"/>
          </p:cNvPicPr>
          <p:nvPr/>
        </p:nvPicPr>
        <p:blipFill>
          <a:blip r:embed="rId4"/>
          <a:stretch>
            <a:fillRect/>
          </a:stretch>
        </p:blipFill>
        <p:spPr>
          <a:xfrm>
            <a:off x="0" y="1028733"/>
            <a:ext cx="12192000" cy="1726640"/>
          </a:xfrm>
          <a:prstGeom prst="rect">
            <a:avLst/>
          </a:prstGeom>
          <a:ln>
            <a:solidFill>
              <a:schemeClr val="tx1"/>
            </a:solidFill>
          </a:ln>
        </p:spPr>
      </p:pic>
      <p:pic>
        <p:nvPicPr>
          <p:cNvPr id="11" name="Picture 10">
            <a:extLst>
              <a:ext uri="{FF2B5EF4-FFF2-40B4-BE49-F238E27FC236}">
                <a16:creationId xmlns:a16="http://schemas.microsoft.com/office/drawing/2014/main" id="{2B7C8D85-7F56-B103-D763-4B8E8A7E530A}"/>
              </a:ext>
            </a:extLst>
          </p:cNvPr>
          <p:cNvPicPr>
            <a:picLocks noChangeAspect="1"/>
          </p:cNvPicPr>
          <p:nvPr/>
        </p:nvPicPr>
        <p:blipFill>
          <a:blip r:embed="rId5"/>
          <a:stretch>
            <a:fillRect/>
          </a:stretch>
        </p:blipFill>
        <p:spPr>
          <a:xfrm>
            <a:off x="0" y="2903406"/>
            <a:ext cx="12192000" cy="1813767"/>
          </a:xfrm>
          <a:prstGeom prst="rect">
            <a:avLst/>
          </a:prstGeom>
          <a:ln>
            <a:solidFill>
              <a:schemeClr val="tx1"/>
            </a:solidFill>
          </a:ln>
        </p:spPr>
      </p:pic>
      <p:pic>
        <p:nvPicPr>
          <p:cNvPr id="13" name="Picture 12">
            <a:extLst>
              <a:ext uri="{FF2B5EF4-FFF2-40B4-BE49-F238E27FC236}">
                <a16:creationId xmlns:a16="http://schemas.microsoft.com/office/drawing/2014/main" id="{7AAFEE51-BD5A-1F3A-4587-15A296675934}"/>
              </a:ext>
            </a:extLst>
          </p:cNvPr>
          <p:cNvPicPr>
            <a:picLocks noChangeAspect="1"/>
          </p:cNvPicPr>
          <p:nvPr/>
        </p:nvPicPr>
        <p:blipFill>
          <a:blip r:embed="rId6"/>
          <a:stretch>
            <a:fillRect/>
          </a:stretch>
        </p:blipFill>
        <p:spPr>
          <a:xfrm>
            <a:off x="0" y="4743807"/>
            <a:ext cx="12192000" cy="1949556"/>
          </a:xfrm>
          <a:prstGeom prst="rect">
            <a:avLst/>
          </a:prstGeom>
          <a:ln>
            <a:solidFill>
              <a:schemeClr val="tx1"/>
            </a:solidFill>
          </a:ln>
        </p:spPr>
      </p:pic>
      <p:sp>
        <p:nvSpPr>
          <p:cNvPr id="14" name="Rectangle 13">
            <a:extLst>
              <a:ext uri="{FF2B5EF4-FFF2-40B4-BE49-F238E27FC236}">
                <a16:creationId xmlns:a16="http://schemas.microsoft.com/office/drawing/2014/main" id="{6D28DB75-1496-0DE7-1E31-E55C7C5276CD}"/>
              </a:ext>
            </a:extLst>
          </p:cNvPr>
          <p:cNvSpPr/>
          <p:nvPr/>
        </p:nvSpPr>
        <p:spPr>
          <a:xfrm>
            <a:off x="527381" y="1028733"/>
            <a:ext cx="7008779" cy="384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71B5DCDD-5207-83C5-6D90-50A5C7A226AB}"/>
              </a:ext>
            </a:extLst>
          </p:cNvPr>
          <p:cNvSpPr/>
          <p:nvPr/>
        </p:nvSpPr>
        <p:spPr>
          <a:xfrm>
            <a:off x="623392" y="2893000"/>
            <a:ext cx="8256917" cy="343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319F109C-1B22-9885-573E-7A8CB53A7AB1}"/>
              </a:ext>
            </a:extLst>
          </p:cNvPr>
          <p:cNvSpPr/>
          <p:nvPr/>
        </p:nvSpPr>
        <p:spPr>
          <a:xfrm>
            <a:off x="623392" y="4743807"/>
            <a:ext cx="7008779" cy="384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120FE3CF-80BB-EE9E-A632-69AAF8DC804C}"/>
              </a:ext>
            </a:extLst>
          </p:cNvPr>
          <p:cNvSpPr/>
          <p:nvPr/>
        </p:nvSpPr>
        <p:spPr>
          <a:xfrm>
            <a:off x="1103446" y="2372883"/>
            <a:ext cx="1056117" cy="32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E21A3A4E-D446-E8C5-71F8-89E1F5D0E265}"/>
              </a:ext>
            </a:extLst>
          </p:cNvPr>
          <p:cNvSpPr/>
          <p:nvPr/>
        </p:nvSpPr>
        <p:spPr>
          <a:xfrm>
            <a:off x="1103445" y="4197085"/>
            <a:ext cx="1152128" cy="384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84B9B3C9-D82D-5587-AF4E-548B6C021C2B}"/>
              </a:ext>
            </a:extLst>
          </p:cNvPr>
          <p:cNvSpPr/>
          <p:nvPr/>
        </p:nvSpPr>
        <p:spPr>
          <a:xfrm>
            <a:off x="1103446" y="6213309"/>
            <a:ext cx="1056117" cy="384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2337107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3"/>
            <a:ext cx="11233248" cy="4674837"/>
          </a:xfrm>
        </p:spPr>
        <p:txBody>
          <a:bodyPr>
            <a:normAutofit/>
          </a:bodyPr>
          <a:lstStyle/>
          <a:p>
            <a:pPr>
              <a:buClrTx/>
            </a:pPr>
            <a:r>
              <a:rPr lang="en-US" sz="2400" dirty="0"/>
              <a:t>Open question: Does the library need to keep these duplicate items on the shelves? </a:t>
            </a:r>
          </a:p>
          <a:p>
            <a:pPr>
              <a:buClrTx/>
            </a:pPr>
            <a:r>
              <a:rPr lang="en-US" sz="2400" dirty="0"/>
              <a:t>It is an “open question” and does not assume that these items must be weeded, as there are many other considerations as well.</a:t>
            </a:r>
          </a:p>
          <a:p>
            <a:pPr>
              <a:buClrTx/>
            </a:pPr>
            <a:r>
              <a:rPr lang="en-US" sz="2400" dirty="0"/>
              <a:t>But …. The report created from Alma Analytics overlap analysis is surely a good starting point in the evaluation.</a:t>
            </a:r>
          </a:p>
          <a:p>
            <a:pPr>
              <a:buClrTx/>
            </a:pPr>
            <a:endParaRPr lang="en-US" sz="2400" dirty="0"/>
          </a:p>
          <a:p>
            <a:pPr>
              <a:buClrTx/>
            </a:pPr>
            <a:endParaRPr lang="en-US" sz="2400" dirty="0"/>
          </a:p>
          <a:p>
            <a:pPr>
              <a:buClrTx/>
            </a:pPr>
            <a:endParaRPr lang="en-US" sz="2400" dirty="0"/>
          </a:p>
        </p:txBody>
      </p:sp>
    </p:spTree>
    <p:custDataLst>
      <p:tags r:id="rId1"/>
    </p:custDataLst>
    <p:extLst>
      <p:ext uri="{BB962C8B-B14F-4D97-AF65-F5344CB8AC3E}">
        <p14:creationId xmlns:p14="http://schemas.microsoft.com/office/powerpoint/2010/main" val="3936451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BCB8-1AFD-4E74-EBD0-1BC707907CF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82483CB-88D3-FB16-8B0B-8B907F6B50A9}"/>
              </a:ext>
            </a:extLst>
          </p:cNvPr>
          <p:cNvSpPr>
            <a:spLocks noGrp="1"/>
          </p:cNvSpPr>
          <p:nvPr>
            <p:ph type="body" sz="quarter" idx="16"/>
          </p:nvPr>
        </p:nvSpPr>
        <p:spPr>
          <a:xfrm>
            <a:off x="0" y="2500384"/>
            <a:ext cx="12192000" cy="1030130"/>
          </a:xfrm>
        </p:spPr>
        <p:txBody>
          <a:bodyPr/>
          <a:lstStyle/>
          <a:p>
            <a:r>
              <a:rPr lang="en-US" sz="3400" dirty="0"/>
              <a:t>Running the default physical item usage for weeding report</a:t>
            </a:r>
          </a:p>
        </p:txBody>
      </p:sp>
      <p:sp>
        <p:nvSpPr>
          <p:cNvPr id="3" name="Slide Number Placeholder 2">
            <a:extLst>
              <a:ext uri="{FF2B5EF4-FFF2-40B4-BE49-F238E27FC236}">
                <a16:creationId xmlns:a16="http://schemas.microsoft.com/office/drawing/2014/main" id="{CEC9E872-9DB6-507B-83D3-FE3699EE3400}"/>
              </a:ext>
            </a:extLst>
          </p:cNvPr>
          <p:cNvSpPr>
            <a:spLocks noGrp="1"/>
          </p:cNvSpPr>
          <p:nvPr>
            <p:ph type="sldNum" sz="quarter" idx="11"/>
          </p:nvPr>
        </p:nvSpPr>
        <p:spPr/>
        <p:txBody>
          <a:bodyPr/>
          <a:lstStyle/>
          <a:p>
            <a:fld id="{F59CD943-D024-467A-B36E-F11E1285ED75}" type="slidenum">
              <a:rPr lang="en-GB" smtClean="0"/>
              <a:pPr/>
              <a:t>37</a:t>
            </a:fld>
            <a:endParaRPr lang="en-GB" dirty="0"/>
          </a:p>
        </p:txBody>
      </p:sp>
    </p:spTree>
    <p:extLst>
      <p:ext uri="{BB962C8B-B14F-4D97-AF65-F5344CB8AC3E}">
        <p14:creationId xmlns:p14="http://schemas.microsoft.com/office/powerpoint/2010/main" val="4187908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Running the default physical item usage for weeding report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5"/>
            <a:ext cx="11233248" cy="2400266"/>
          </a:xfrm>
        </p:spPr>
        <p:txBody>
          <a:bodyPr>
            <a:normAutofit/>
          </a:bodyPr>
          <a:lstStyle/>
          <a:p>
            <a:pPr>
              <a:buClrTx/>
            </a:pPr>
            <a:r>
              <a:rPr lang="en-US" sz="2400" dirty="0"/>
              <a:t>The tab “Physical Item Usage for Weeding” in the “Physical Items” dashboard is used to retrieved items older than a certain date (by item creation date) and not loaned since a certain date (along with additional optional criteria).</a:t>
            </a:r>
          </a:p>
          <a:p>
            <a:pPr>
              <a:buClrTx/>
            </a:pPr>
            <a:r>
              <a:rPr lang="en-US" sz="2400" dirty="0"/>
              <a:t>In this way it is possible to quickly and easily identify materials which have not been used or have only rarely been used in the last X years.</a:t>
            </a:r>
          </a:p>
          <a:p>
            <a:pPr>
              <a:buClrTx/>
            </a:pPr>
            <a:endParaRPr lang="en-US" sz="2400" dirty="0"/>
          </a:p>
          <a:p>
            <a:pPr>
              <a:buClrTx/>
            </a:pPr>
            <a:endParaRPr lang="en-US" sz="2400" dirty="0"/>
          </a:p>
        </p:txBody>
      </p:sp>
    </p:spTree>
    <p:custDataLst>
      <p:tags r:id="rId1"/>
    </p:custDataLst>
    <p:extLst>
      <p:ext uri="{BB962C8B-B14F-4D97-AF65-F5344CB8AC3E}">
        <p14:creationId xmlns:p14="http://schemas.microsoft.com/office/powerpoint/2010/main" val="602312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Running the default physical item usage for weeding report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5280585"/>
          </a:xfrm>
        </p:spPr>
        <p:txBody>
          <a:bodyPr>
            <a:normAutofit/>
          </a:bodyPr>
          <a:lstStyle/>
          <a:p>
            <a:pPr>
              <a:buClrTx/>
            </a:pPr>
            <a:r>
              <a:rPr lang="en-US" sz="2400" dirty="0"/>
              <a:t>The “Physical Item Usage for Weeding” retrieves physical items according to several criteria, among them are:</a:t>
            </a:r>
          </a:p>
          <a:p>
            <a:pPr lvl="1"/>
            <a:r>
              <a:rPr lang="en-US" sz="2400" dirty="0"/>
              <a:t>Item Creation Date	</a:t>
            </a:r>
          </a:p>
          <a:p>
            <a:pPr lvl="1"/>
            <a:r>
              <a:rPr lang="en-US" sz="2400" dirty="0"/>
              <a:t>Last Loan Date </a:t>
            </a:r>
          </a:p>
          <a:p>
            <a:pPr lvl="1"/>
            <a:r>
              <a:rPr lang="en-US" sz="2400" dirty="0"/>
              <a:t>Library Name</a:t>
            </a:r>
          </a:p>
          <a:p>
            <a:pPr lvl="1"/>
            <a:r>
              <a:rPr lang="en-US" sz="2400" dirty="0"/>
              <a:t>Location Name	</a:t>
            </a:r>
          </a:p>
          <a:p>
            <a:pPr lvl="1"/>
            <a:r>
              <a:rPr lang="en-US" sz="2400" dirty="0"/>
              <a:t>Material Type</a:t>
            </a:r>
          </a:p>
          <a:p>
            <a:pPr lvl="1"/>
            <a:r>
              <a:rPr lang="en-US" sz="2400" dirty="0"/>
              <a:t>Title	</a:t>
            </a:r>
          </a:p>
          <a:p>
            <a:pPr lvl="1"/>
            <a:r>
              <a:rPr lang="en-US" sz="2400" dirty="0"/>
              <a:t>Subject	</a:t>
            </a:r>
          </a:p>
          <a:p>
            <a:pPr lvl="1"/>
            <a:r>
              <a:rPr lang="en-US" sz="2400" dirty="0"/>
              <a:t>LC Classification Code	</a:t>
            </a:r>
          </a:p>
          <a:p>
            <a:pPr lvl="1"/>
            <a:r>
              <a:rPr lang="en-US" sz="2400" dirty="0"/>
              <a:t>Dewey Number</a:t>
            </a:r>
          </a:p>
          <a:p>
            <a:pPr>
              <a:buClrTx/>
            </a:pPr>
            <a:endParaRPr lang="en-US" sz="2400" dirty="0"/>
          </a:p>
          <a:p>
            <a:pPr>
              <a:buClrTx/>
            </a:pPr>
            <a:endParaRPr lang="en-US" sz="2400" dirty="0"/>
          </a:p>
        </p:txBody>
      </p:sp>
    </p:spTree>
    <p:custDataLst>
      <p:tags r:id="rId1"/>
    </p:custDataLst>
    <p:extLst>
      <p:ext uri="{BB962C8B-B14F-4D97-AF65-F5344CB8AC3E}">
        <p14:creationId xmlns:p14="http://schemas.microsoft.com/office/powerpoint/2010/main" val="149259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buClrTx/>
            </a:pPr>
            <a:r>
              <a:rPr lang="en-US" sz="2400" dirty="0"/>
              <a:t>The scholarly and academic literature attests to the increasing importance of physical space in the library.</a:t>
            </a:r>
          </a:p>
          <a:p>
            <a:pPr>
              <a:buClrTx/>
            </a:pPr>
            <a:r>
              <a:rPr lang="en-US" sz="2400" dirty="0"/>
              <a:t>Lets take a look at a few quotes.</a:t>
            </a:r>
          </a:p>
          <a:p>
            <a:pPr>
              <a:buClrTx/>
            </a:pPr>
            <a:endParaRPr lang="en-US" sz="2400" dirty="0"/>
          </a:p>
        </p:txBody>
      </p:sp>
    </p:spTree>
    <p:custDataLst>
      <p:tags r:id="rId1"/>
    </p:custDataLst>
    <p:extLst>
      <p:ext uri="{BB962C8B-B14F-4D97-AF65-F5344CB8AC3E}">
        <p14:creationId xmlns:p14="http://schemas.microsoft.com/office/powerpoint/2010/main" val="4064847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FBF382-EB46-43C2-AEC1-342BF46FE0AB}"/>
              </a:ext>
            </a:extLst>
          </p:cNvPr>
          <p:cNvPicPr>
            <a:picLocks noChangeAspect="1"/>
          </p:cNvPicPr>
          <p:nvPr/>
        </p:nvPicPr>
        <p:blipFill>
          <a:blip r:embed="rId3"/>
          <a:stretch>
            <a:fillRect/>
          </a:stretch>
        </p:blipFill>
        <p:spPr>
          <a:xfrm>
            <a:off x="1936750" y="2273300"/>
            <a:ext cx="8318500" cy="23114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Running the default physical item usage for weeding report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31371" y="815204"/>
            <a:ext cx="11233248" cy="1056117"/>
          </a:xfrm>
        </p:spPr>
        <p:txBody>
          <a:bodyPr>
            <a:normAutofit/>
          </a:bodyPr>
          <a:lstStyle/>
          <a:p>
            <a:pPr>
              <a:buClrTx/>
            </a:pPr>
            <a:r>
              <a:rPr lang="en-US" sz="2400" dirty="0"/>
              <a:t>The “Physical Items” dashboard is located under “Shared &gt; Alma &gt; Inventory &gt; Dashboards” and contains a tab “Physical Item Usage for Weeding”</a:t>
            </a:r>
          </a:p>
          <a:p>
            <a:pPr>
              <a:buClrTx/>
            </a:pPr>
            <a:endParaRPr lang="en-US" sz="2400" dirty="0"/>
          </a:p>
        </p:txBody>
      </p:sp>
      <p:sp>
        <p:nvSpPr>
          <p:cNvPr id="7" name="Rectangle 6">
            <a:extLst>
              <a:ext uri="{FF2B5EF4-FFF2-40B4-BE49-F238E27FC236}">
                <a16:creationId xmlns:a16="http://schemas.microsoft.com/office/drawing/2014/main" id="{55789859-3CD5-415B-AC21-16EE31D43144}"/>
              </a:ext>
            </a:extLst>
          </p:cNvPr>
          <p:cNvSpPr/>
          <p:nvPr/>
        </p:nvSpPr>
        <p:spPr>
          <a:xfrm>
            <a:off x="5591944" y="2413368"/>
            <a:ext cx="4344483" cy="343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060A21DD-6101-4B07-AB7F-473D603504B1}"/>
              </a:ext>
            </a:extLst>
          </p:cNvPr>
          <p:cNvSpPr/>
          <p:nvPr/>
        </p:nvSpPr>
        <p:spPr>
          <a:xfrm>
            <a:off x="2183238" y="3702673"/>
            <a:ext cx="3144677" cy="6864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custDataLst>
      <p:tags r:id="rId1"/>
    </p:custDataLst>
    <p:extLst>
      <p:ext uri="{BB962C8B-B14F-4D97-AF65-F5344CB8AC3E}">
        <p14:creationId xmlns:p14="http://schemas.microsoft.com/office/powerpoint/2010/main" val="3201180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Running the default physical item usage for weeding report</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31371" y="815204"/>
            <a:ext cx="11233248" cy="1056117"/>
          </a:xfrm>
        </p:spPr>
        <p:txBody>
          <a:bodyPr>
            <a:normAutofit/>
          </a:bodyPr>
          <a:lstStyle/>
          <a:p>
            <a:pPr>
              <a:buClrTx/>
            </a:pPr>
            <a:r>
              <a:rPr lang="en-US" sz="2400" dirty="0"/>
              <a:t>The tab “Physical Item Usage for Weeding”</a:t>
            </a:r>
          </a:p>
          <a:p>
            <a:pPr>
              <a:buClrTx/>
            </a:pPr>
            <a:endParaRPr lang="en-US" sz="2400" dirty="0"/>
          </a:p>
        </p:txBody>
      </p:sp>
      <p:pic>
        <p:nvPicPr>
          <p:cNvPr id="4" name="Picture 3">
            <a:extLst>
              <a:ext uri="{FF2B5EF4-FFF2-40B4-BE49-F238E27FC236}">
                <a16:creationId xmlns:a16="http://schemas.microsoft.com/office/drawing/2014/main" id="{65CBF72A-AAEE-A562-D28C-40D899DE2244}"/>
              </a:ext>
            </a:extLst>
          </p:cNvPr>
          <p:cNvPicPr>
            <a:picLocks noChangeAspect="1"/>
          </p:cNvPicPr>
          <p:nvPr/>
        </p:nvPicPr>
        <p:blipFill>
          <a:blip r:embed="rId3"/>
          <a:stretch>
            <a:fillRect/>
          </a:stretch>
        </p:blipFill>
        <p:spPr>
          <a:xfrm>
            <a:off x="3513849" y="1343263"/>
            <a:ext cx="5164303" cy="5017032"/>
          </a:xfrm>
          <a:prstGeom prst="rect">
            <a:avLst/>
          </a:prstGeom>
          <a:ln>
            <a:solidFill>
              <a:schemeClr val="tx1"/>
            </a:solidFill>
          </a:ln>
        </p:spPr>
      </p:pic>
    </p:spTree>
    <p:custDataLst>
      <p:tags r:id="rId1"/>
    </p:custDataLst>
    <p:extLst>
      <p:ext uri="{BB962C8B-B14F-4D97-AF65-F5344CB8AC3E}">
        <p14:creationId xmlns:p14="http://schemas.microsoft.com/office/powerpoint/2010/main" val="3195944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AB2DF7D-69A1-7396-C97F-F8507787E93D}"/>
              </a:ext>
            </a:extLst>
          </p:cNvPr>
          <p:cNvPicPr>
            <a:picLocks noChangeAspect="1"/>
          </p:cNvPicPr>
          <p:nvPr/>
        </p:nvPicPr>
        <p:blipFill>
          <a:blip r:embed="rId3"/>
          <a:stretch>
            <a:fillRect/>
          </a:stretch>
        </p:blipFill>
        <p:spPr>
          <a:xfrm>
            <a:off x="1344872" y="1057569"/>
            <a:ext cx="4751128" cy="480769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a:xfrm>
            <a:off x="5610499" y="6436296"/>
            <a:ext cx="719423" cy="486833"/>
          </a:xfrm>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Running the default physical item usage for weeding report</a:t>
            </a:r>
          </a:p>
        </p:txBody>
      </p:sp>
      <p:sp>
        <p:nvSpPr>
          <p:cNvPr id="10" name="TextBox 9">
            <a:extLst>
              <a:ext uri="{FF2B5EF4-FFF2-40B4-BE49-F238E27FC236}">
                <a16:creationId xmlns:a16="http://schemas.microsoft.com/office/drawing/2014/main" id="{B74436BB-DD14-4682-BD12-A09B0CE22864}"/>
              </a:ext>
            </a:extLst>
          </p:cNvPr>
          <p:cNvSpPr txBox="1"/>
          <p:nvPr/>
        </p:nvSpPr>
        <p:spPr>
          <a:xfrm>
            <a:off x="7651071" y="1165247"/>
            <a:ext cx="3648405" cy="1405256"/>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physical item was created at least ten years ago and has not been loaned in the last ten years</a:t>
            </a:r>
          </a:p>
        </p:txBody>
      </p:sp>
      <p:sp>
        <p:nvSpPr>
          <p:cNvPr id="11" name="TextBox 10">
            <a:extLst>
              <a:ext uri="{FF2B5EF4-FFF2-40B4-BE49-F238E27FC236}">
                <a16:creationId xmlns:a16="http://schemas.microsoft.com/office/drawing/2014/main" id="{A3AED1C5-E7E9-4AF4-94E8-3E494F53E031}"/>
              </a:ext>
            </a:extLst>
          </p:cNvPr>
          <p:cNvSpPr txBox="1"/>
          <p:nvPr/>
        </p:nvSpPr>
        <p:spPr>
          <a:xfrm>
            <a:off x="7774659" y="5056664"/>
            <a:ext cx="3648405" cy="523220"/>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The bibliographic records have Subject “Library science”</a:t>
            </a:r>
          </a:p>
        </p:txBody>
      </p:sp>
      <p:sp>
        <p:nvSpPr>
          <p:cNvPr id="12" name="TextBox 11">
            <a:extLst>
              <a:ext uri="{FF2B5EF4-FFF2-40B4-BE49-F238E27FC236}">
                <a16:creationId xmlns:a16="http://schemas.microsoft.com/office/drawing/2014/main" id="{5665C92F-B05E-48E7-9D64-CB40C5C842AD}"/>
              </a:ext>
            </a:extLst>
          </p:cNvPr>
          <p:cNvSpPr txBox="1"/>
          <p:nvPr/>
        </p:nvSpPr>
        <p:spPr>
          <a:xfrm>
            <a:off x="7843239" y="2668643"/>
            <a:ext cx="3648405" cy="1169551"/>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Items limited by </a:t>
            </a:r>
          </a:p>
          <a:p>
            <a:r>
              <a:rPr lang="en-US" dirty="0"/>
              <a:t>Library “LIS Library”</a:t>
            </a:r>
          </a:p>
          <a:p>
            <a:r>
              <a:rPr lang="en-US" dirty="0"/>
              <a:t>Location “Lib and Info Sci Dept Lib General Collections (al)”</a:t>
            </a:r>
          </a:p>
          <a:p>
            <a:r>
              <a:rPr lang="en-US" dirty="0"/>
              <a:t>Material type “Book”</a:t>
            </a:r>
          </a:p>
        </p:txBody>
      </p:sp>
      <p:cxnSp>
        <p:nvCxnSpPr>
          <p:cNvPr id="13" name="Straight Arrow Connector 12">
            <a:extLst>
              <a:ext uri="{FF2B5EF4-FFF2-40B4-BE49-F238E27FC236}">
                <a16:creationId xmlns:a16="http://schemas.microsoft.com/office/drawing/2014/main" id="{9C46AF59-0C14-4BBB-995A-FAF366EB93A6}"/>
              </a:ext>
            </a:extLst>
          </p:cNvPr>
          <p:cNvCxnSpPr>
            <a:cxnSpLocks/>
            <a:stCxn id="10" idx="1"/>
          </p:cNvCxnSpPr>
          <p:nvPr/>
        </p:nvCxnSpPr>
        <p:spPr>
          <a:xfrm flipH="1">
            <a:off x="4946161" y="1534579"/>
            <a:ext cx="2704910" cy="6046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7A7EA2-A49A-4751-9267-C012240C3C30}"/>
              </a:ext>
            </a:extLst>
          </p:cNvPr>
          <p:cNvCxnSpPr>
            <a:cxnSpLocks/>
            <a:stCxn id="11" idx="1"/>
          </p:cNvCxnSpPr>
          <p:nvPr/>
        </p:nvCxnSpPr>
        <p:spPr>
          <a:xfrm flipH="1" flipV="1">
            <a:off x="4894339" y="4262730"/>
            <a:ext cx="2880320" cy="1055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8173859-5FD8-41CF-AD9E-015F3E5729E8}"/>
              </a:ext>
            </a:extLst>
          </p:cNvPr>
          <p:cNvCxnSpPr>
            <a:cxnSpLocks/>
            <a:stCxn id="10" idx="1"/>
          </p:cNvCxnSpPr>
          <p:nvPr/>
        </p:nvCxnSpPr>
        <p:spPr>
          <a:xfrm flipH="1">
            <a:off x="4735241" y="1534579"/>
            <a:ext cx="2915830" cy="1009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DF514C-C963-46BA-8BC7-D3A338F5D9BB}"/>
              </a:ext>
            </a:extLst>
          </p:cNvPr>
          <p:cNvCxnSpPr>
            <a:cxnSpLocks/>
          </p:cNvCxnSpPr>
          <p:nvPr/>
        </p:nvCxnSpPr>
        <p:spPr>
          <a:xfrm flipH="1" flipV="1">
            <a:off x="5588517" y="2821952"/>
            <a:ext cx="2288084" cy="639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FC3D820-2AC4-4F1A-9C7B-B045143431CE}"/>
              </a:ext>
            </a:extLst>
          </p:cNvPr>
          <p:cNvCxnSpPr>
            <a:cxnSpLocks/>
          </p:cNvCxnSpPr>
          <p:nvPr/>
        </p:nvCxnSpPr>
        <p:spPr>
          <a:xfrm flipH="1" flipV="1">
            <a:off x="5679079" y="3215721"/>
            <a:ext cx="2187276" cy="2444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569C4DB-7A56-4FA4-BABD-B38ECAB45B11}"/>
              </a:ext>
            </a:extLst>
          </p:cNvPr>
          <p:cNvCxnSpPr>
            <a:cxnSpLocks/>
          </p:cNvCxnSpPr>
          <p:nvPr/>
        </p:nvCxnSpPr>
        <p:spPr>
          <a:xfrm flipH="1">
            <a:off x="5679079" y="3479125"/>
            <a:ext cx="2164160" cy="135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71872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4"/>
            <a:ext cx="11233248" cy="768087"/>
          </a:xfrm>
        </p:spPr>
        <p:txBody>
          <a:bodyPr>
            <a:normAutofit/>
          </a:bodyPr>
          <a:lstStyle/>
          <a:p>
            <a:pPr>
              <a:buClrTx/>
            </a:pPr>
            <a:r>
              <a:rPr lang="en-US" sz="2400" dirty="0"/>
              <a:t>Here are the first ten results</a:t>
            </a:r>
          </a:p>
          <a:p>
            <a:pPr>
              <a:buClrTx/>
            </a:pPr>
            <a:endParaRPr lang="en-US" sz="2400" dirty="0"/>
          </a:p>
        </p:txBody>
      </p:sp>
      <p:pic>
        <p:nvPicPr>
          <p:cNvPr id="11" name="Picture 10">
            <a:extLst>
              <a:ext uri="{FF2B5EF4-FFF2-40B4-BE49-F238E27FC236}">
                <a16:creationId xmlns:a16="http://schemas.microsoft.com/office/drawing/2014/main" id="{8368186D-5489-E486-6718-BE94751056FD}"/>
              </a:ext>
            </a:extLst>
          </p:cNvPr>
          <p:cNvPicPr>
            <a:picLocks noChangeAspect="1"/>
          </p:cNvPicPr>
          <p:nvPr/>
        </p:nvPicPr>
        <p:blipFill>
          <a:blip r:embed="rId3"/>
          <a:stretch>
            <a:fillRect/>
          </a:stretch>
        </p:blipFill>
        <p:spPr>
          <a:xfrm>
            <a:off x="0" y="1677357"/>
            <a:ext cx="12192000" cy="4247921"/>
          </a:xfrm>
          <a:prstGeom prst="rect">
            <a:avLst/>
          </a:prstGeom>
          <a:ln>
            <a:solidFill>
              <a:schemeClr val="tx1"/>
            </a:solidFill>
          </a:ln>
        </p:spPr>
      </p:pic>
    </p:spTree>
    <p:custDataLst>
      <p:tags r:id="rId1"/>
    </p:custDataLst>
    <p:extLst>
      <p:ext uri="{BB962C8B-B14F-4D97-AF65-F5344CB8AC3E}">
        <p14:creationId xmlns:p14="http://schemas.microsoft.com/office/powerpoint/2010/main" val="1207586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Running the default overlap reports and dashboard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1028733"/>
            <a:ext cx="11233248" cy="3326097"/>
          </a:xfrm>
        </p:spPr>
        <p:txBody>
          <a:bodyPr>
            <a:normAutofit/>
          </a:bodyPr>
          <a:lstStyle/>
          <a:p>
            <a:pPr>
              <a:buClrTx/>
            </a:pPr>
            <a:r>
              <a:rPr lang="en-US" sz="2400" dirty="0"/>
              <a:t>Open question: Does the library need to keep these items on the shelves? </a:t>
            </a:r>
          </a:p>
          <a:p>
            <a:pPr>
              <a:buClrTx/>
            </a:pPr>
            <a:r>
              <a:rPr lang="en-US" sz="2400" dirty="0"/>
              <a:t>These items have been in the library for at least ten years and in those ten years they have not been loaned even once.</a:t>
            </a:r>
          </a:p>
          <a:p>
            <a:pPr>
              <a:buClrTx/>
            </a:pPr>
            <a:r>
              <a:rPr lang="en-US" sz="2400" dirty="0"/>
              <a:t>It is an “open question” and does not assume that these items must be weeded, as there are many other considerations as well.</a:t>
            </a:r>
          </a:p>
          <a:p>
            <a:pPr>
              <a:buClrTx/>
            </a:pPr>
            <a:r>
              <a:rPr lang="en-US" sz="2400" dirty="0"/>
              <a:t>But …. The report created from Alma Analytics overlap analysis is surely a good starting point in the evaluation.</a:t>
            </a:r>
          </a:p>
          <a:p>
            <a:pPr>
              <a:buClrTx/>
            </a:pPr>
            <a:endParaRPr lang="en-US" sz="2400" dirty="0"/>
          </a:p>
          <a:p>
            <a:pPr>
              <a:buClrTx/>
            </a:pPr>
            <a:endParaRPr lang="en-US" sz="2400" dirty="0"/>
          </a:p>
          <a:p>
            <a:pPr>
              <a:buClrTx/>
            </a:pPr>
            <a:endParaRPr lang="en-US" sz="2400" dirty="0"/>
          </a:p>
        </p:txBody>
      </p:sp>
    </p:spTree>
    <p:custDataLst>
      <p:tags r:id="rId1"/>
    </p:custDataLst>
    <p:extLst>
      <p:ext uri="{BB962C8B-B14F-4D97-AF65-F5344CB8AC3E}">
        <p14:creationId xmlns:p14="http://schemas.microsoft.com/office/powerpoint/2010/main" val="305444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buClrTx/>
            </a:pPr>
            <a:r>
              <a:rPr lang="en-US" sz="2400" dirty="0"/>
              <a:t>“Physical space in an academic library is increasingly important to fully support students' diverse needs for learning spaces. ”</a:t>
            </a:r>
            <a:br>
              <a:rPr lang="en-US" sz="2400"/>
            </a:br>
            <a:endParaRPr lang="he-IL" sz="2400" dirty="0"/>
          </a:p>
          <a:p>
            <a:pPr lvl="1"/>
            <a:r>
              <a:rPr lang="en-US" sz="2400" dirty="0">
                <a:hlinkClick r:id="rId3"/>
              </a:rPr>
              <a:t>What Matters for Students' Use of Physical Library Space? </a:t>
            </a:r>
            <a:r>
              <a:rPr lang="en-US" sz="2400" dirty="0"/>
              <a:t>Seung Hyun Chaa, Tae WanKimb. The Journal of Academic Librarianship.  Volume 41, Issue 3, May 2015, Pages 274-279.  </a:t>
            </a:r>
            <a:r>
              <a:rPr lang="en-US" sz="2400" dirty="0">
                <a:hlinkClick r:id="rId4"/>
              </a:rPr>
              <a:t>https://doi.org/10.1016/j.acalib.2015.03.014</a:t>
            </a:r>
            <a:r>
              <a:rPr lang="en-US" sz="2400" dirty="0"/>
              <a:t> </a:t>
            </a:r>
          </a:p>
          <a:p>
            <a:pPr>
              <a:buClrTx/>
            </a:pPr>
            <a:endParaRPr lang="en-US" sz="2400" dirty="0"/>
          </a:p>
        </p:txBody>
      </p:sp>
    </p:spTree>
    <p:custDataLst>
      <p:tags r:id="rId1"/>
    </p:custDataLst>
    <p:extLst>
      <p:ext uri="{BB962C8B-B14F-4D97-AF65-F5344CB8AC3E}">
        <p14:creationId xmlns:p14="http://schemas.microsoft.com/office/powerpoint/2010/main" val="202452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buClrTx/>
            </a:pPr>
            <a:r>
              <a:rPr lang="en-US" sz="2400" dirty="0"/>
              <a:t>“The library's role as a repository for books, journals, and other physical resources is diminishing, evolving into a space dedicated not just to the retention of knowledge but also to group interaction, exploration, and creation. … Changes to library collections and spaces are a direct response to the changing demands of user communities. ”</a:t>
            </a:r>
            <a:br>
              <a:rPr lang="en-US" sz="2400"/>
            </a:br>
            <a:endParaRPr lang="he-IL" sz="2400" dirty="0"/>
          </a:p>
          <a:p>
            <a:pPr>
              <a:buClrTx/>
            </a:pPr>
            <a:r>
              <a:rPr lang="en-US" sz="2400" dirty="0">
                <a:hlinkClick r:id="rId3"/>
              </a:rPr>
              <a:t>In Favor of Weeding</a:t>
            </a:r>
            <a:r>
              <a:rPr lang="en-US" sz="2400" dirty="0"/>
              <a:t>.  Serials Review .  Volume 41, 2015 - Issue 4.  Christine L. Ferguson Pages 221-223. 16 Oct 2015, Published online: 18 Dec 2015. </a:t>
            </a:r>
            <a:r>
              <a:rPr lang="en-US" sz="2400" dirty="0">
                <a:hlinkClick r:id="rId4"/>
              </a:rPr>
              <a:t>https://doi.org/10.1080/00987913.2015.1103573</a:t>
            </a:r>
            <a:r>
              <a:rPr lang="en-US" sz="2400" dirty="0"/>
              <a:t> </a:t>
            </a:r>
          </a:p>
        </p:txBody>
      </p:sp>
    </p:spTree>
    <p:custDataLst>
      <p:tags r:id="rId1"/>
    </p:custDataLst>
    <p:extLst>
      <p:ext uri="{BB962C8B-B14F-4D97-AF65-F5344CB8AC3E}">
        <p14:creationId xmlns:p14="http://schemas.microsoft.com/office/powerpoint/2010/main" val="18008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986089"/>
            <a:ext cx="11233248" cy="5305847"/>
          </a:xfrm>
        </p:spPr>
        <p:txBody>
          <a:bodyPr>
            <a:normAutofit/>
          </a:bodyPr>
          <a:lstStyle/>
          <a:p>
            <a:pPr>
              <a:buClrTx/>
            </a:pPr>
            <a:r>
              <a:rPr lang="en-US" sz="2400" dirty="0"/>
              <a:t>“To stay relevant, librarians are taking on more than just their websites—their physical space is getting a refresh as well. Librarians know that the library is no longer simply used for its stacks, but that it requires modern and open study areas, computer zones, and meeting spaces to accommodate a more tech-oriented, collaborative culture. ”</a:t>
            </a:r>
            <a:br>
              <a:rPr lang="en-US" sz="2400"/>
            </a:br>
            <a:endParaRPr lang="he-IL" sz="2400" dirty="0"/>
          </a:p>
          <a:p>
            <a:pPr lvl="1"/>
            <a:r>
              <a:rPr lang="en-US" sz="2400" dirty="0">
                <a:hlinkClick r:id="rId3"/>
              </a:rPr>
              <a:t>10 Ways Academic Libraries Are Leading Change</a:t>
            </a:r>
            <a:r>
              <a:rPr lang="en-US" sz="2400" dirty="0"/>
              <a:t>. The Wiley Network. </a:t>
            </a:r>
            <a:r>
              <a:rPr lang="en-US" sz="2400" dirty="0">
                <a:hlinkClick r:id="rId4"/>
              </a:rPr>
              <a:t>Claire O'Neill</a:t>
            </a:r>
            <a:r>
              <a:rPr lang="en-US" sz="2400" dirty="0"/>
              <a:t>. April 9, 2018</a:t>
            </a:r>
          </a:p>
        </p:txBody>
      </p:sp>
    </p:spTree>
    <p:custDataLst>
      <p:tags r:id="rId1"/>
    </p:custDataLst>
    <p:extLst>
      <p:ext uri="{BB962C8B-B14F-4D97-AF65-F5344CB8AC3E}">
        <p14:creationId xmlns:p14="http://schemas.microsoft.com/office/powerpoint/2010/main" val="479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986089"/>
            <a:ext cx="11233248" cy="5305847"/>
          </a:xfrm>
        </p:spPr>
        <p:txBody>
          <a:bodyPr>
            <a:normAutofit/>
          </a:bodyPr>
          <a:lstStyle/>
          <a:p>
            <a:pPr>
              <a:buClrTx/>
            </a:pPr>
            <a:r>
              <a:rPr lang="en-US" sz="2400" dirty="0"/>
              <a:t>“Academic library space is often the most valuable space on campus. It is generally centrally located. The building is generally open long hours. … It is also the case that space is the most valuable resource on a university campus, so many people will propose many uses for “excess” library space.”</a:t>
            </a:r>
            <a:br>
              <a:rPr lang="en-US" sz="2400"/>
            </a:br>
            <a:endParaRPr lang="he-IL" sz="2400" dirty="0"/>
          </a:p>
          <a:p>
            <a:pPr lvl="1"/>
            <a:r>
              <a:rPr lang="en-US" sz="2400" dirty="0"/>
              <a:t>Lewis, David W. (2019). “</a:t>
            </a:r>
            <a:r>
              <a:rPr lang="en-US" sz="2400" dirty="0">
                <a:hlinkClick r:id="rId3"/>
              </a:rPr>
              <a:t>Reimagining the academic library: What to do next. Review article</a:t>
            </a:r>
            <a:r>
              <a:rPr lang="en-US" sz="2400" dirty="0"/>
              <a:t>”. El profesional de la información, v. 28, n. 1, e280104. https://doi.org/10.3145/epi.2019.ene.04</a:t>
            </a:r>
          </a:p>
        </p:txBody>
      </p:sp>
    </p:spTree>
    <p:custDataLst>
      <p:tags r:id="rId1"/>
    </p:custDataLst>
    <p:extLst>
      <p:ext uri="{BB962C8B-B14F-4D97-AF65-F5344CB8AC3E}">
        <p14:creationId xmlns:p14="http://schemas.microsoft.com/office/powerpoint/2010/main" val="92038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27381" y="986089"/>
            <a:ext cx="11233248" cy="5305847"/>
          </a:xfrm>
        </p:spPr>
        <p:txBody>
          <a:bodyPr>
            <a:normAutofit/>
          </a:bodyPr>
          <a:lstStyle/>
          <a:p>
            <a:pPr>
              <a:buClrTx/>
            </a:pPr>
            <a:r>
              <a:rPr lang="en-US" sz="2400" dirty="0"/>
              <a:t>In order maximize the valuable physical space, there is often a desire by the libraries to deselect (weed) items which are not needed or used.</a:t>
            </a:r>
          </a:p>
          <a:p>
            <a:pPr>
              <a:buClrTx/>
            </a:pPr>
            <a:r>
              <a:rPr lang="en-US" sz="2400" dirty="0"/>
              <a:t>In some cases, these items are sent to remote storage, and in other cases they are removed entirely from the repository.</a:t>
            </a:r>
          </a:p>
          <a:p>
            <a:pPr>
              <a:buClrTx/>
            </a:pPr>
            <a:r>
              <a:rPr lang="en-US" sz="2400" dirty="0"/>
              <a:t>The identification of the items to weed can be done on two levels:</a:t>
            </a:r>
          </a:p>
          <a:p>
            <a:pPr lvl="1"/>
            <a:r>
              <a:rPr lang="en-US" sz="2400" dirty="0"/>
              <a:t>Does it also exist in electronic format?</a:t>
            </a:r>
          </a:p>
          <a:p>
            <a:pPr lvl="1"/>
            <a:r>
              <a:rPr lang="en-US" sz="2400" dirty="0"/>
              <a:t>What is the physical item usage? Has it been loaned in the last X years?</a:t>
            </a:r>
          </a:p>
          <a:p>
            <a:pPr>
              <a:buClrTx/>
            </a:pPr>
            <a:endParaRPr lang="en-US" sz="2400" dirty="0"/>
          </a:p>
        </p:txBody>
      </p:sp>
    </p:spTree>
    <p:custDataLst>
      <p:tags r:id="rId1"/>
    </p:custDataLst>
    <p:extLst>
      <p:ext uri="{BB962C8B-B14F-4D97-AF65-F5344CB8AC3E}">
        <p14:creationId xmlns:p14="http://schemas.microsoft.com/office/powerpoint/2010/main" val="3180126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ln w="28575">
              <a:noFill/>
            </a:ln>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26892</TotalTime>
  <Words>2343</Words>
  <Application>Microsoft Office PowerPoint</Application>
  <PresentationFormat>Widescreen</PresentationFormat>
  <Paragraphs>224</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Introduction</vt:lpstr>
      <vt:lpstr>Introduction</vt:lpstr>
      <vt:lpstr>Introduction</vt:lpstr>
      <vt:lpstr>Introduction</vt:lpstr>
      <vt:lpstr>PowerPoint Presentation</vt:lpstr>
      <vt:lpstr>Accessing the default overlap reports and dashboard</vt:lpstr>
      <vt:lpstr>Accessing the default overlap reports and dashboard</vt:lpstr>
      <vt:lpstr>Accessing the default overlap reports and dashboard</vt:lpstr>
      <vt:lpstr>Accessing the default overlap reports and dashboard</vt:lpstr>
      <vt:lpstr>PowerPoint Presentation</vt:lpstr>
      <vt:lpstr>Determining the overlap analysis method</vt:lpstr>
      <vt:lpstr>Determining the overlap analysis method</vt:lpstr>
      <vt:lpstr>Determining the overlap analysis method</vt:lpstr>
      <vt:lpstr>Determining the overlap analysis method</vt:lpstr>
      <vt:lpstr>Determining the overlap analysis method</vt:lpstr>
      <vt:lpstr>Determining the overlap analysis method</vt:lpstr>
      <vt:lpstr>Determining the overlap analysis method</vt:lpstr>
      <vt:lpstr>PowerPoint Presentation</vt:lpstr>
      <vt:lpstr>Running the default overlap reports and dashboard</vt:lpstr>
      <vt:lpstr>Running the default overlap reports and dashboard</vt:lpstr>
      <vt:lpstr>Running the default overlap reports and dashboard</vt:lpstr>
      <vt:lpstr>Running the default overlap reports and dashboard</vt:lpstr>
      <vt:lpstr>Running the default overlap reports and dashboard</vt:lpstr>
      <vt:lpstr>Running the default overlap reports and dashboard</vt:lpstr>
      <vt:lpstr>Running the default overlap reports and dashboard</vt:lpstr>
      <vt:lpstr>Running the default overlap reports and dashboard</vt:lpstr>
      <vt:lpstr>Running the default overlap reports and dashboard</vt:lpstr>
      <vt:lpstr>Running the default overlap reports and dashboard</vt:lpstr>
      <vt:lpstr>Running the default overlap reports and dashboard</vt:lpstr>
      <vt:lpstr>Running the default overlap reports and dashboard</vt:lpstr>
      <vt:lpstr>PowerPoint Presentation</vt:lpstr>
      <vt:lpstr>Running the default physical item usage for weeding report</vt:lpstr>
      <vt:lpstr>Running the default physical item usage for weeding report</vt:lpstr>
      <vt:lpstr>Running the default physical item usage for weeding report</vt:lpstr>
      <vt:lpstr>Running the default physical item usage for weeding report</vt:lpstr>
      <vt:lpstr>Running the default physical item usage for weeding report</vt:lpstr>
      <vt:lpstr>Running the default overlap reports and dashboard</vt:lpstr>
      <vt:lpstr>Running the default overlap reports and dashboard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2025-06-04T06:05:19Z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